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741CF-29E5-4D47-9664-CAACB7F7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A90EC-03C5-4302-BE1F-D239D0828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582CC-2AA7-4CFB-96EC-6DED9F2B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EFD18-9CAD-4FB8-85C2-C62E35094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D1FDB-A43F-4FDA-8089-58122558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108EE-5FC5-4E83-8BBD-08CDF5E8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D0ECD-C7DD-4767-98EF-36F288B1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684D8-2C9B-4F44-960D-058C2154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B98FA-6BBB-4C88-8E73-BA0224CC3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7F70A-7CEA-4298-B575-DF8AD709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A3B76-5E16-4BAA-94F4-AF1DE389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20341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灯的构造和使用及玻璃管和玻璃棒的简单加工课件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灯的构造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玻璃管和玻璃棒的简单加工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灯的构造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利用电阻丝发热产生光线的灯具。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白炽灯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利用气体放电产生紫外线的灯具，再通过荧光粉发出可见光。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利用发光二极管发光的灯具，具有节能、寿命长的特点。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1" r="165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灯的组成部件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固定灯具，连接电源。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保护灯泡，调整光线方向。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发光部件，分为白炽灯泡和荧光灯泡等。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控制灯具的开启和关闭。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电流通过电阻丝产生热量，使灯泡内的气体膨胀，推动灯泡内的金属片发光。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白炽灯工作原理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电流通过荧光灯管内的气体，产生紫外线，激发荧光粉发光。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荧光灯工作原理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电流通过LED芯片，激发电子与空穴复合发光。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LED灯工作原理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灯的使用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根据使用场景和需求选择合适的灯的类型，如白炽灯、荧光灯、LED灯等。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灯的类型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根据照明需求选择合适的灯泡功率，以满足照明效果和节能要求。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灯泡功率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选择外观质量好、造型美观的灯具，以提高室内装饰效果。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灯具外观质量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灯的使用注意事项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避免频繁开关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频繁开关灯具容易损坏灯具和灯泡，应避免不必要的开关。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注意电压和电流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使用灯具时应保持电压和电流稳定，避免过电流和过电压对灯具造成损坏。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使用灯具时应避免触摸高温部分，避免使用不合格的灯具导致火灾等安全事故。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更换灯泡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检查灯具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灯的维护与保养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818" r="168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7076" b="170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定期用软布擦拭灯具表面，保持清洁卫生。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及时更换损坏的灯泡，保持照明效果。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定期检查灯具是否有松动或损坏，及时维修或更换。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避免长时间开启同一盏灯，以延长使用寿命和节约能源。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玻璃管和玻璃棒的简单加工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https://d.book118.com/155320341222011120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2024-09-23T05:09:21.068</cp:lastPrinted>
  <dcterms:created xsi:type="dcterms:W3CDTF">2024-09-22T21:09:21Z</dcterms:created>
  <dcterms:modified xsi:type="dcterms:W3CDTF">2024-09-22T21:09:23Z</dcterms:modified>
</cp:coreProperties>
</file>