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AA0E98-7DB6-4840-985E-76FDAB27D8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F1A35E-9784-4861-836E-2B8EA7B278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27EF43-4FD4-41E9-B91F-CE79C08EBC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0AF4E1-516A-4F1E-AE11-857FAFD244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7E40AE-A351-446E-807F-36853C747A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FF6CA6-A059-455E-A702-B399A83E3C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6113CE-9168-4B0D-B253-9568D5C842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66CCA9-BD23-47A8-B56A-B271C51D5E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9298F0-0A83-417A-9347-A7D9835DA1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8F16F7-7A44-4DE9-884D-2C5B7C4C7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BA8016-76C9-4D08-91BE-D2F0BDAFA4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5321311114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solidFill>
                <a:latin typeface="Microsoft Yahei"/>
                <a:ea typeface="Microsoft Yahei"/>
                <a:cs typeface="Microsoft Yahei"/>
              </a:rPr>
              <a:t>心理健康人格更美总结与反思</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心理健康人格更美概述</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心理健康人格的理论基础</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心理健康人格的塑造方法</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心理健康人格的实际应用</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心理健康人格的挑战与解决方案</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心理健康人格的未来展望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心理健康人格更美概述</a:t>
            </a:r>
          </a:p>
        </p:txBody>
      </p:sp>
      <p:sp>
        <p:nvSpPr>
          <p:cNvPr id="4" name="TextBox 4"/>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心理健康人格是指个体在心理、情感和行为上表现出的稳定、积极和适应性强的特质，它反映了个体在应对内外环境压力和挑战时所展现的适应能力和心理韧性。</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心理健康人格表现为情绪稳定、积极乐观、自我认同、良好的人际关系以及应对压力的能力强等。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心理健康人格有助于个体更好地适应环境，减少压力和焦虑，提高生活满意度和幸福感。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提高生活质量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9458" b="9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促进个人成长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7458" b="17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增强社会适应能力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3708" b="3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心理健康人格有助于个体在面对挑战和困难时保持积极态度，促进个人成长和发展。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心理健康人格有助于个体建立良好的人际关系，增强社会适应能力，促进社会和谐发展。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心理健康人格的重要性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历史回顾</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心理健康人格的概念经历了长期的发展和演变，从古希腊哲学家到现代心理学家的研究，都对心理健康人格的理论和实践做出了重要贡献。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随着心理学的不断发展和人们对心理健康的关注度不断提高，心理健康人格的研究和应用将更加广泛和深入，未来的研究将更加注重跨文化、跨领域的应用和实践。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心理健康人格的历史与发展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心理健康人格的理论基础</a:t>
            </a:r>
          </a:p>
        </p:txBody>
      </p:sp>
      <p:sp>
        <p:nvSpPr>
          <p:cNvPr id="4" name="TextBox 4"/>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认为人格是一个整体，它是由一组特质组成，这些特质决定了个体的行为。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奥尔波特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认为特质是人格的基本单位，它决定了个体的行为和思想。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卡特尔</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人格心理学理论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塞利格曼</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认为积极心理学旨在研究人类积极的品质和美德，以及如何培养这些品质和美德。</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弗雷德里克森</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认为积极情绪有助于拓宽思维和行为范围，并促进创造性思维和适应性行为。</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彼得森和塞利格曼</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认为积极的人格特质包括乐观、感恩、勇气、坚韧、智慧和创造力等。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积极心理学理论</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弗洛伊德</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认为人格由本我、自我和超我三个部分组成，它们相互作用并影响个体的行为。</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阿德勒</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认为个体通过追求优越感来克服自卑感，从而形成自己的人格。</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荣格</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认为人格由意识、个人无意识和集体无意识三个层次组成。</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心理动力学理论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135" b="2513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社会认知理论</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米契尔</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认为人的行为和思想受到社会环境和文化背景的影响，个体通过观察和模仿他人的行为来形成自己的人格。</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班杜拉</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认为自我效能感是人格形成的重要因素，个体通过自我调节和自我观察来形成自己的人格。</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戈夫曼</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认为个体在社会互动中通过扮演不同的角色来形成自己的人格。</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心理健康人格的塑造方法</a:t>
            </a:r>
          </a:p>
        </p:txBody>
      </p:sp>
      <p:sp>
        <p:nvSpPr>
          <p:cNvPr id="4" name="TextBox 4"/>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了解自己的优点和不足，明确自己的价值观和目标，有助于更好地规划人生道路。</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学会控制自己的情绪和行为，调整心态面对挑战和困难，有助于保持心理平衡。</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自我认知与自我调节</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自我调节</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自我认知</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5271" r="527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识别情绪</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学会识别自己的情绪，了解情绪产生的原因和影响，有助于更好地应对情绪波动。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调节情绪</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通过适当的方式调节情绪，如运动、音乐、冥想等，有助于缓解负面情绪的影响。</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情绪管理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https://d.book118.com/155321311114011121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2024-09-24T07:29:04.748</cp:lastPrinted>
  <dcterms:created xsi:type="dcterms:W3CDTF">2024-09-23T23:29:04Z</dcterms:created>
  <dcterms:modified xsi:type="dcterms:W3CDTF">2024-09-23T23:29:06Z</dcterms:modified>
</cp:coreProperties>
</file>