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8C4E9-2CE9-4D63-A73C-3270BB787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E790-14E5-4B80-983D-C3F5472D9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152F9-2EDB-494B-AEDA-2492FFCA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F8EB4-9F9F-4FE9-AABD-EACDD4DB1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074A3-3E1E-4F7E-AC36-1F9227F3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88510-212A-492C-A92F-ABBCAE41B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13FC3-CC73-40A6-94EB-AC89DD4F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2C722-1A11-44D9-AEBA-CFCA50DF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90FB3-36F6-4405-85A8-1866C6E4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FBD64-9FFD-487A-B66A-098024CF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9B164-E32E-48BE-86CE-72376694F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2302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护理质量安全与风险管理的政策与程序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护理质量安全政策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护理风险管理政策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护理质量安全程序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护理风险管理程序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推动医疗体系改进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通过政策与程序的制定和实施，推动整个医疗体系的持续改进和优化。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通过建立完善的护理质量安全与风险管理体系，提高护理服务质量和效率，保障患者安全。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医疗行业面临着日益增长的复杂性和不确定性，需要采取有效措施来应对潜在的风险和挑战。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护理服务全过程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政策与程序执行情况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改进与优化建议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包括患者入院、治疗、护理、出院等各个环节的护理服务质量和安全情况。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汇报相关护理质量安全与风险管理政策、程序的制定、实施及执行情况。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汇报机构在护理过程中识别、评估、处理和监控风险的具体实践和成果。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基于当前情况分析，提出针对性的改进和优化建议，以进一步提升护理质量安全与风险管理水平。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护理质量安全政策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6" b="224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医疗行业变革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随着医疗行业的快速发展和变革，护理质量安全成为关注的焦点，政策制定旨在适应行业发展趋势。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保障患者安全是医疗服务的核心，护理质量安全政策有助于提高患者满意度和信任度。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护理专业发展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提升护理专业地位和认可度，促进护理质量的持续改进和专业发展。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确保患者安全，提高护理质量，促进医疗机构可持续发展。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以患者为中心，预防为主，全员参与，持续改进，公开透明。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建立完善的护理质量安全管理体系，包括组织架构、职责分工、监测与评估等。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护理质量标准与规范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制定并执行统一的护理质量标准与规范，确保各项护理工作符合专业要求。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定期开展护理风险识别与评估，针对潜在风险制定预防措施。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护理质量监测与改进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实施护理质量监测，定期分析数据，发现问题及时改进。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加强护理教育与培训，提高护理人员专业技能和综合素质。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患者参与与反馈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鼓励患者参与护理工作，及时收集患者反馈，不断完善护理措施。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关键内容解读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护理风险管理政策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采用科学的风险评估工具和方法，对识别出的风险进行定量或定性评估，确定风险等级和影响程度。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建立风险记录档案，详细记录风险识别、评估、处理及改进过程，为持续改进提供依据。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建立全面的风险识别机制，包括定期巡查、不良事件报告、患者反馈等渠道，及时发现潜在的护理风险。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针对识别出的风险，制定相应的预防措施，如完善护理流程、提高护士技能、加强患者教育等。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建立应急处理机制，对突发的护理风险事件进行及时、有效的处理，减轻对患者的影响。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定期对风险管理措施进行效果评估，根据评估结果持续改进风险管理策略，提高护理安全水平。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加强护士的风险意识和风险管理能力培训，提高护士对风险的识别和应对能力。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借助信息技术手段，如电子病历、智能监控等，提高风险管理的效率和准确性。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强化患者参与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鼓励患者及其家属参与护理风险管理，提高患者对护理安全的认知度和满意度。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不断完善护理风险管理制度和流程，提高风险管理的规范化和科学化水平。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护理质量安全程序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设立质量控制小组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由经验丰富的护理人员和管理者组成，负责监督和指导护理工作的质量。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根据国家和行业的相关标准和要求，结合实际情况，制定适用的护理质量标准。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通过对护理过程的监督和检查，确保各项护理工作符合质量标准。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https://d.book118.com/155323024141011101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2024-09-09T22:05:24.113</cp:lastPrinted>
  <dcterms:created xsi:type="dcterms:W3CDTF">2024-09-09T14:05:24Z</dcterms:created>
  <dcterms:modified xsi:type="dcterms:W3CDTF">2024-09-09T14:05:26Z</dcterms:modified>
</cp:coreProperties>
</file>