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5E5043-7E51-4877-A7E1-AF1C742F2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B6D48-7678-4791-9928-BC6416D58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A3192-DB97-4EA3-A694-D45F417F7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6454F-6633-42DE-9C8E-6D198A323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E14787-CC04-403C-BADF-238BAA839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788428-0AE1-4F7F-9165-9662752A8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28BED2-0D59-47F6-90A9-69CAD2FCA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D4090B-F65F-4A96-85FA-F1C72EA06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028B4-75F7-40AF-B9A6-F80E0E684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2095C-0A8E-42B0-98D2-323397DFA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312468-73EF-4CE7-A9B5-4A2A46C8F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32410114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网络安全与国有企业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2024-02-04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网络安全背景与形势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国有企业网络安全管理体系建设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关键信息基础设施保护策略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网络安全意识培训与文化建设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外部合作与交流拓展思路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网络安全背景与形势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全球网络安全现状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网络攻击事件频发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全球范围内，针对政府、企业、个人的网络攻击事件不断增多，如勒索软件、钓鱼攻击、DDoS攻击等。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网络安全威胁多样化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除了传统的病毒、木马等威胁外，还出现了针对物联网设备、工业控制系统的新型威胁。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跨国网络犯罪组织活跃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一些跨国网络犯罪组织利用互联网进行非法活动，如网络诈骗、数据窃取、网络赌博等。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网络安全人才短缺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国有企业普遍面临网络安全人才短缺的问题，需要加强人才培养和引进。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关键信息基础设施保护压力大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国有企业承担着国家关键信息基础设施的运营和保护任务，面临来自国内外的各种网络威胁。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数据安全保护任务繁重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随着大数据、云计算等技术的应用，国有企业需要处理的海量数据不断增加，数据安全保护任务变得更加繁重。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国有企业面临挑战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国有企业网络安全监管加强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政府加强对国有企业网络安全的监管力度，要求企业落实网络安全主体责任。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网络安全国际合作加强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国际间在网络安全领域的合作不断加强，共同应对跨国网络威胁和挑战。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网络安全法律法规不断完善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国家层面不断出台和完善网络安全法律法规，为网络安全工作提供了法律保障。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7085" r="17085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政策法规背景分析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国有企业网络安全管理体系建设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根据企业业务发展战略，确定网络安全战略的定位、目标和愿景。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明确网络安全战略目标和愿景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识别企业面临的网络安全威胁、漏洞和风险，评估潜在影响。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分析网络安全风险和挑战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结合企业实际情况，制定针对性的网络安全战略措施，包括技术、管理、人员等方面。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制定网络安全战略措施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网络安全战略规划制定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划分网络安全管理职责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按照“谁主管谁负责、谁运营谁负责”的原则，明确各部门、各岗位的网络安全管理职责。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建立网络安全协调机制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建立跨部门、跨层级的网络安全协调机制，加强信息共享和沟通协作。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设立网络安全领导机构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成立网络安全领导小组或委员会，明确领导职责和决策机制。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根据企业实际情况，制定网络安全管理制度和操作规程。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制定网络安全管理制度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通过培训、考核、检查等方式，确保各项网络安全管理制度得到有效执行。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加强制度执行和监督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定期对网络安全管理制度的执行情况进行审计和评估，发现问题及时整改。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建立网络安全审计机制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制度建设及执行监督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关键信息基础设施保护策略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确定关键信息基础设施范围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包括能源、交通、水利、金融、公共服务等重要行业和领域。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开展风险评估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针对关键信息基础设施，进行全面、客观的风险评估，识别潜在的安全威胁和漏洞。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制定分类保护策略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根据风险评估结果，对不同等级的关键信息基础设施制定相应的保护策略。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关键信息基础设施识别与评估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加强网络安全监测和预警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建立网络安全监测体系，实时监测关键信息基础设施的网络安全状况，及时发现和处置安全事件。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强化网络安全防护能力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采用先进的网络安全技术和产品，提升关键信息基础设施的网络安全防护能力。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定期开展安全演练和培训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组织定期的网络安全演练和培训，提高相关人员的安全意识和应急响应能力。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安全防护措施部署与实施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https://d.book118.com/155324101140011112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2024-09-18T20:58:19.569</cp:lastPrinted>
  <dcterms:created xsi:type="dcterms:W3CDTF">2024-09-18T12:58:19Z</dcterms:created>
  <dcterms:modified xsi:type="dcterms:W3CDTF">2024-09-18T12:58:21Z</dcterms:modified>
</cp:coreProperties>
</file>