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D0459-8778-463B-91C2-DF223631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170C3-127D-4E65-85F5-066574DC4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4B2A7-B82E-4108-8D3E-7B467E3E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BA3EE-347F-4E1C-B8E3-A94AD7E0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AD2C7-8D02-422C-B8E2-68A74C9D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EB4B1-25AC-4F1F-897F-4957D0D6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B9C16-D0FE-4322-A227-3A3794A69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F0737-2D9D-442A-AA27-FF1EBF874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80183-B562-4A58-BD45-363FE1915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C4EE9-2BE1-49DE-9BE8-BCB61F093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27B68-B33F-40E4-9D5D-5E326FBC1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24231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面瘫护理病例讨论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病例护理过程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病例讨论与总结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职业：商人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面部肌肉僵硬，口角歪斜，无法正常闭眼和抬眉。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发病时间约一周，病情逐渐加重。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无特殊病史，但长期处于高压工作状态。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周围性面瘫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根据患者症状、体征及神经系统检查，排除其他原因引起的面神经损害，如脑卒中、脑肿瘤等。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无特殊并发症，但可能出现面部肌肉萎缩和神经痛。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药物治疗是面瘫护理的重要手段之一，主要是通过口服或注射药物来缓解症状、减轻疼痛和促进神经恢复。常用的药物包括神经营养药物、抗炎药、止痛药等。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药物治疗需要遵循医生的指导，根据病情选择合适的药物和剂量。同时，要注意药物的副作用和相互作用，避免出现不良反应。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物理治疗是面瘫护理的重要手段之一，主要包括电刺激、热疗、光疗等。这些治疗方法可以促进血液循环、缓解肌肉紧张、减轻疼痛和促进神经恢复。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物理治疗需要专业医生或理疗师的指导下进行，根据病情选择合适的治疗方法。同时，要注意物理治疗的副作用和注意事项，避免造成不必要的伤害。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康复训练是面瘫护理的重要手段之一，主要包括面部肌肉训练、发音练习、口腔运动等。这些训练可以帮助患者恢复面部肌肉功能、改善语言和吞咽能力。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康复训练需要专业医生或康复师的指导下进行，根据病情选择合适的训练方法。同时，要注意康复训练的注意事项和技巧，避免过度疲劳和损伤。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https://d.book118.com/155324231132011121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2024-09-24T11:49:03.817</cp:lastPrinted>
  <dcterms:created xsi:type="dcterms:W3CDTF">2024-09-24T03:49:03Z</dcterms:created>
  <dcterms:modified xsi:type="dcterms:W3CDTF">2024-09-24T03:49:05Z</dcterms:modified>
</cp:coreProperties>
</file>