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09D3C-2C41-48D4-BB28-84DFC1E2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72E7B-556D-4266-9D4D-737FA88C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B72EB-30A9-43CA-B8A3-325C733CA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9C5F0-209A-46E0-AABB-CEEE1E40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DAB6D-813A-4C76-97D7-04026D51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6FE11-820B-447E-8E43-3212D86A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0AC71-E551-4A74-B87C-873F0C50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1BD10-6BEF-4DC0-AE75-A2F0129E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2A47C-5304-4D3B-91D7-AE02A2232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91743-ABA6-4751-9067-25B9F2106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B0457-782F-4493-BAB5-194895736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30012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公司年会调研分析报告市场前景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公司年会现状及分析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员工需求与期望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公司战略与年会策略建议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本报告旨在分析公司年会市场的现状、趋势和未来发展前景，为公司年会策划提供有价值的参考。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员工需求的多样化，公司年会作为企业文化建设的重要组成部分，越来越受到企业的重视。因此，了解公司年会市场的现状和未来发展趋势，对于企业制定有效的年会策划方案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本次调研涵盖了不同地区、不同行业和不同规模的企业，以全面了解公司年会市场的现状和发展趋势。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本次调研采用了问卷调查、访谈、文献资料分析等多种方法，以确保调研结果的准确性和客观性。同时，还对收集到的数据进行了深入的分析和挖掘，以揭示公司年会市场的内在规律和未来发展趋势。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公司年会现状及分析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根据公司规模不同，年会规模也会有所不同。一般来说，大型企业的年会规模较大，参与人数较多，而中小型企业则相对较小。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年会参与人员主要包括公司员工、领导、嘉宾等。其中，员工是年会的主要参与者，领导和嘉宾则是年会的重要组成部分。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年会规模和参与人员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年会主题和议程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年会主题通常与公司的文化、价值观和年度工作重点相关。一些常见的年会主题包括“团结协作、共创未来”、“感恩奋进、再创辉煌”等。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年会议程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年会议程通常包括领导致辞、嘉宾发言、员工表演、颁奖环节、互动游戏、晚宴等。不同公司的年会议程可能会有所不同，但一般都会包含以上环节。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年会亮点是指年会中让人印象深刻、具有特色和亮点的部分。比如，精彩的员工表演、有趣的互动游戏、感人的颁奖环节等。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年会亮点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年会不足是指年会中存在的问题和不足之处。比如，议程安排不够紧凑、场地设施不够完善、互动环节不够丰富等。针对这些问题，公司可以在下一次年会中进行改进和提升。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年会不足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年会亮点和不足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458" r="14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多元化、个性化需求增加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消费者需求日益多元化、个性化，对产品品质和服务体验提出更高要求。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随着行业不断发展，市场规模逐年扩大，预计未来几年将保持稳步增长。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市场竞争日益激烈，优质资源向头部企业集中，行业集中度不断提高。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目前市场上主要竞争对手包括A公司、B公司、C公司等，它们具有较强的品牌影响力和市场份额。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竞争对手在产品创新、技术研发、市场营销等方面具有明显优势，对市场变化反应迅速。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部分竞争对手存在产品线单一、市场覆盖不足等问题，难以满足消费者多元化需求。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随着新兴市场消费能力不断提升，对高品质产品和服务的需求增加，为公司拓展市场提供了新机遇。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随着新技术不断涌现和应用，将为公司产品创新和服务升级提供有力支持，创造新的市场机会。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技术创新带来的机会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与相关产业进行跨界合作，整合资源优势互补，将为公司拓展市场提供新的思路和方向。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跨界合作机会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https://d.book118.com/155330012013011040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2024-08-30T22:50:21.173</cp:lastPrinted>
  <dcterms:created xsi:type="dcterms:W3CDTF">2024-08-30T14:50:21Z</dcterms:created>
  <dcterms:modified xsi:type="dcterms:W3CDTF">2024-08-30T14:50:23Z</dcterms:modified>
</cp:coreProperties>
</file>