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B57C5-748A-4425-9C6D-622B55337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1A9E9-ED28-4081-8406-A35947676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25866-B942-4569-8055-7ECE4D980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568E9-E2A5-4D71-9C13-8E5A2760C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5C42DF-C4E2-41AE-8429-22449FCD8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44F529-D5CC-4517-B434-ED4C4A482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5A1D5E-4AAE-40F7-A6CB-E8EF5244A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0E3B0-1ED0-4CF1-9925-900F29AA0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A4D1A-C6A8-4918-8132-984887E0F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5EC40-98C3-4EF1-A6FF-1A6C5FD47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457F6-59F5-4DE3-B586-152C9BBFB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330111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零售与物流行业基础知识总览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零售行业概述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零售与物流关系剖析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零售企业物流管理策略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物流企业服务零售市场策略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97" b="157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零售是指将商品或服务直接销售给最终消费者的交易活动，是商品流通的最后一个环节。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交易频繁，每次交易数量小；商品品种繁多，富有特色；注重市场营销和促销手段；需要提供售后服务。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随着消费升级和互联网技术的发展，零售市场正在经历着深刻的变革。线上零售市场迅速崛起，线下零售市场也在不断进行数字化改造和升级。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零售市场趋势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未来零售市场将更加注重个性化、智能化和体验化。同时，线上线下融合、社交电商、无人便利店等新型零售业态也将不断涌现。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4807" r="148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零售市场现状与趋势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百货商店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经营品种繁多，以中高档商品为主，注重品牌和服务。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超级市场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以食品、日用品等生活必需品为主，价格相对较低，自助式购物。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以低价销售品牌商品为主，品种相对较少，注重价格优势。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专卖店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专门经营某一品牌或某一类商品，品种齐全，提供专业的售前售后服务。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以即时性消费为主，提供方便快捷的商品和服务，24小时营业。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购物中心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集购物、餐饮、娱乐等多种功能于一体的大型商业综合体。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零售业态分类及特点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物流行业概述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物流定义及功能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装卸搬运功能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改变物品的存放状态和空间位置。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通过运输手段实现物品的空间转移。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通过仓储设施对物品进行保管和养护。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保护商品、方便储运、促进销售。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流通加工功能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根据需要对物品进行加工处理。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按照用户要求，在配送中心进行分货、配货，并将配好的货物送交收货人。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信息处理功能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运用信息技术对物流活动进行计划、协调和控制。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物流市场现状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当前，全球物流市场呈现快速增长态势，市场规模不断扩大。随着电子商务的兴起和全球化进程的加速，物流行业正经历着前所未有的变革。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运用大数据、人工智能等技术提高物流运作效率。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推广环保理念，减少物流活动对环境的影响。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加强国际间合作，构建全球物流网络。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满足客户个性化需求，提供定制化物流服务。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物流市场现状与趋势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运输要素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包括铁路、公路、水运、航空等运输方式及其相关设施。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仓储要素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包括仓库、堆场等设施及其管理手段。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装卸搬运要素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包括装卸搬运设备及其作业流程。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物流系统构成要素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包装要素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包括加工设备、加工技术及其管理手段。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流通加工要素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配送要素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信息处理要素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包括信息技术、信息系统及其管理手段。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包括包装材料、包装技术及其标准。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包括配送中心、配送车辆及其配送路线规划。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物流系统构成要素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零售与物流关系剖析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供应链组成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供应链包括供应商、制造商、批发商、零售商和最终消费者等多个环节，物流则是连接这些环节的桥梁。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物流在供应链中的作用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物流负责商品从生产到消费的整个流通过程，包括运输、仓储、配送等，确保商品在正确的时间、正确的地点以正确的数量出现。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为了实现供应链的高效运作，零售与物流需要紧密合作，实现信息共享、资源优化配置和协同计划。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供应链视角下零售与物流关系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https://d.book118.com/155330111044011104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2024-09-13T22:05:53.457</cp:lastPrinted>
  <dcterms:created xsi:type="dcterms:W3CDTF">2024-09-13T14:05:53Z</dcterms:created>
  <dcterms:modified xsi:type="dcterms:W3CDTF">2024-09-13T14:05:55Z</dcterms:modified>
</cp:coreProperties>
</file>