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32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B1D3B11-E2E2-4414-9CF9-229D1742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C1EC791-997F-43AA-93CD-B209062AA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0BB15A7-5D2F-443B-BB0A-C062C5A3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F768B61-D8CF-4744-8F1C-50E9A0F5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48A7625-D631-4180-B6D3-99EC6D8A4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007C49C-DFF7-43EA-9A33-E4486F3D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5417D91-6DEB-4C9B-9B03-966FE92B8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8A4A2AD-95B9-4F24-9917-E834B58E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3703704-01CD-4C01-A140-B28B5564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0D00185-FC4D-4416-BB4B-76F5770E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D570CAC-B761-484D-83AB-56824344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 descr="VCG41N1185797220.webp(1)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rcRect t="4886" b="10514"/>
          <a:stretch>
            <a:fillRect/>
          </a:stretch>
        </p:blipFill>
        <p:spPr>
          <a:xfrm>
            <a:off x="0" y="0"/>
            <a:ext cx="12192000" cy="6871970"/>
          </a:xfrm>
          <a:prstGeom prst="rect">
            <a:avLst/>
          </a:prstGeom>
        </p:spPr>
      </p:pic>
      <p:sp>
        <p:nvSpPr>
          <p:cNvPr id="12" name="矩形 11"/>
          <p:cNvSpPr/>
          <p:nvPr userDrawn="1">
            <p:custDataLst>
              <p:tags r:id="rId4"/>
            </p:custDataLst>
          </p:nvPr>
        </p:nvSpPr>
        <p:spPr>
          <a:xfrm>
            <a:off x="0" y="2007235"/>
            <a:ext cx="12213590" cy="3162300"/>
          </a:xfrm>
          <a:prstGeom prst="rect">
            <a:avLst/>
          </a:prstGeom>
          <a:solidFill>
            <a:schemeClr val="bg1">
              <a:lumMod val="95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3" name="文本框 12"/>
          <p:cNvSpPr txBox="1"/>
          <p:nvPr userDrawn="1">
            <p:custDataLst>
              <p:tags r:id="rId5"/>
            </p:custDataLst>
          </p:nvPr>
        </p:nvSpPr>
        <p:spPr>
          <a:xfrm>
            <a:off x="260350" y="2416810"/>
            <a:ext cx="1169797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</a:t>
            </a:r>
            <a:r>
              <a:rPr lang="en-US" altLang="zh-CN" sz="54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</a:t>
            </a:r>
            <a:r>
              <a:rPr lang="zh-CN" altLang="en-US" sz="54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章 不同聚集状态的物质与性质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" name="等腰三角形 4"/>
          <p:cNvSpPr/>
          <p:nvPr userDrawn="1">
            <p:custDataLst>
              <p:tags r:id="rId2"/>
            </p:custDataLst>
          </p:nvPr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84A58E">
              <a:alpha val="5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7" name="等腰三角形 16"/>
          <p:cNvSpPr/>
          <p:nvPr userDrawn="1">
            <p:custDataLst>
              <p:tags r:id="rId3"/>
            </p:custDataLst>
          </p:nvPr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F5E8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8" name="任意多边形 17"/>
          <p:cNvSpPr/>
          <p:nvPr userDrawn="1">
            <p:custDataLst>
              <p:tags r:id="rId4"/>
            </p:custDataLst>
          </p:nvPr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5DB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9" name="任意多边形 18"/>
          <p:cNvSpPr/>
          <p:nvPr userDrawn="1">
            <p:custDataLst>
              <p:tags r:id="rId5"/>
            </p:custDataLst>
          </p:nvPr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96B5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Freeform 5"/>
          <p:cNvSpPr>
            <a:spLocks noEditPoints="1"/>
          </p:cNvSpPr>
          <p:nvPr userDrawn="1">
            <p:custDataLst>
              <p:tags r:id="rId2"/>
            </p:custDataLst>
          </p:nvPr>
        </p:nvSpPr>
        <p:spPr bwMode="auto">
          <a:xfrm>
            <a:off x="1336808" y="5881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83A0A3">
              <a:alpha val="78000"/>
            </a:srgbClr>
          </a:solidFill>
          <a:ln>
            <a:noFill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endParaRPr lang="zh-CN" altLang="en-US" sz="1600" kern="0">
              <a:solidFill>
                <a:sysClr val="windowText" lastClr="000000"/>
              </a:solidFill>
            </a:endParaRPr>
          </a:p>
        </p:txBody>
      </p:sp>
      <p:sp>
        <p:nvSpPr>
          <p:cNvPr id="2" name="眉头"/>
          <p:cNvSpPr txBox="1"/>
          <p:nvPr userDrawn="1">
            <p:custDataLst>
              <p:tags r:id="rId3"/>
            </p:custDataLst>
          </p:nvPr>
        </p:nvSpPr>
        <p:spPr>
          <a:xfrm>
            <a:off x="1672341" y="116257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r>
              <a:rPr lang="zh-CN" altLang="en-US" sz="2000" b="1" kern="0">
                <a:solidFill>
                  <a:schemeClr val="bg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rPr>
              <a:t>学习目标</a:t>
            </a:r>
          </a:p>
        </p:txBody>
      </p:sp>
      <p:sp>
        <p:nvSpPr>
          <p:cNvPr id="5" name="等腰三角形 4"/>
          <p:cNvSpPr/>
          <p:nvPr userDrawn="1">
            <p:custDataLst>
              <p:tags r:id="rId4"/>
            </p:custDataLst>
          </p:nvPr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84A58E">
              <a:alpha val="5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7" name="等腰三角形 16"/>
          <p:cNvSpPr/>
          <p:nvPr userDrawn="1">
            <p:custDataLst>
              <p:tags r:id="rId5"/>
            </p:custDataLst>
          </p:nvPr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F5E8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8" name="任意多边形 17"/>
          <p:cNvSpPr/>
          <p:nvPr userDrawn="1">
            <p:custDataLst>
              <p:tags r:id="rId6"/>
            </p:custDataLst>
          </p:nvPr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5DB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9" name="任意多边形 18"/>
          <p:cNvSpPr/>
          <p:nvPr userDrawn="1">
            <p:custDataLst>
              <p:tags r:id="rId7"/>
            </p:custDataLst>
          </p:nvPr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96B5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" name="等腰三角形 4"/>
          <p:cNvSpPr/>
          <p:nvPr userDrawn="1">
            <p:custDataLst>
              <p:tags r:id="rId2"/>
            </p:custDataLst>
          </p:nvPr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84A58E">
              <a:alpha val="5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7" name="等腰三角形 16"/>
          <p:cNvSpPr/>
          <p:nvPr userDrawn="1">
            <p:custDataLst>
              <p:tags r:id="rId3"/>
            </p:custDataLst>
          </p:nvPr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F5E8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8" name="任意多边形 17"/>
          <p:cNvSpPr/>
          <p:nvPr userDrawn="1">
            <p:custDataLst>
              <p:tags r:id="rId4"/>
            </p:custDataLst>
          </p:nvPr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5DB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9" name="任意多边形 18"/>
          <p:cNvSpPr/>
          <p:nvPr userDrawn="1">
            <p:custDataLst>
              <p:tags r:id="rId5"/>
            </p:custDataLst>
          </p:nvPr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96B5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Freeform 5"/>
          <p:cNvSpPr>
            <a:spLocks noEditPoints="1"/>
          </p:cNvSpPr>
          <p:nvPr userDrawn="1">
            <p:custDataLst>
              <p:tags r:id="rId2"/>
            </p:custDataLst>
          </p:nvPr>
        </p:nvSpPr>
        <p:spPr bwMode="auto">
          <a:xfrm>
            <a:off x="7470908" y="5881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83A0A3">
              <a:alpha val="78000"/>
            </a:srgbClr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1218565">
              <a:buClrTx/>
              <a:buSzTx/>
              <a:buFontTx/>
            </a:pPr>
            <a:endParaRPr lang="zh-CN" altLang="en-US" sz="1600" kern="0">
              <a:solidFill>
                <a:sysClr val="windowText" lastClr="000000"/>
              </a:solidFill>
              <a:sym typeface="+mn-ea"/>
            </a:endParaRPr>
          </a:p>
        </p:txBody>
      </p:sp>
      <p:sp>
        <p:nvSpPr>
          <p:cNvPr id="14" name="眉头"/>
          <p:cNvSpPr txBox="1"/>
          <p:nvPr userDrawn="1">
            <p:custDataLst>
              <p:tags r:id="rId3"/>
            </p:custDataLst>
          </p:nvPr>
        </p:nvSpPr>
        <p:spPr>
          <a:xfrm>
            <a:off x="7782946" y="125147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r>
              <a:rPr lang="zh-CN" altLang="en-US" sz="2000" b="1" kern="0">
                <a:solidFill>
                  <a:schemeClr val="bg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rPr>
              <a:t>课堂总结</a:t>
            </a:r>
          </a:p>
        </p:txBody>
      </p:sp>
      <p:sp>
        <p:nvSpPr>
          <p:cNvPr id="5" name="等腰三角形 4"/>
          <p:cNvSpPr/>
          <p:nvPr userDrawn="1">
            <p:custDataLst>
              <p:tags r:id="rId4"/>
            </p:custDataLst>
          </p:nvPr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84A58E">
              <a:alpha val="5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等腰三角形 1"/>
          <p:cNvSpPr/>
          <p:nvPr userDrawn="1">
            <p:custDataLst>
              <p:tags r:id="rId5"/>
            </p:custDataLst>
          </p:nvPr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F5E8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>
            <p:custDataLst>
              <p:tags r:id="rId6"/>
            </p:custDataLst>
          </p:nvPr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5DB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9" name="任意多边形 18"/>
          <p:cNvSpPr/>
          <p:nvPr userDrawn="1">
            <p:custDataLst>
              <p:tags r:id="rId7"/>
            </p:custDataLst>
          </p:nvPr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96B5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ags" Target="../tags/tag105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2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7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image" Target="../media/image3.jpeg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image" Target="../media/image4.png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7.xml" /><Relationship Id="rId11" Type="http://schemas.openxmlformats.org/officeDocument/2006/relationships/image" Target="../media/image5.jpeg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40.xml" /><Relationship Id="rId20" Type="http://schemas.openxmlformats.org/officeDocument/2006/relationships/image" Target="../media/image6.png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image" Target="../media/image7.png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29" Type="http://schemas.openxmlformats.org/officeDocument/2006/relationships/image" Target="../media/image8.png" /><Relationship Id="rId3" Type="http://schemas.openxmlformats.org/officeDocument/2006/relationships/tags" Target="../tags/tag141.xml" /><Relationship Id="rId30" Type="http://schemas.openxmlformats.org/officeDocument/2006/relationships/tags" Target="../tags/tag163.xml" /><Relationship Id="rId31" Type="http://schemas.openxmlformats.org/officeDocument/2006/relationships/tags" Target="../tags/tag164.xml" /><Relationship Id="rId32" Type="http://schemas.openxmlformats.org/officeDocument/2006/relationships/tags" Target="../tags/tag165.xml" /><Relationship Id="rId33" Type="http://schemas.openxmlformats.org/officeDocument/2006/relationships/tags" Target="../tags/tag166.xml" /><Relationship Id="rId34" Type="http://schemas.openxmlformats.org/officeDocument/2006/relationships/tags" Target="../tags/tag167.xml" /><Relationship Id="rId35" Type="http://schemas.openxmlformats.org/officeDocument/2006/relationships/tags" Target="../tags/tag168.xml" /><Relationship Id="rId36" Type="http://schemas.openxmlformats.org/officeDocument/2006/relationships/tags" Target="../tags/tag169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image" Target="../media/image4.png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70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image" Target="../media/image10.png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71.xml" /><Relationship Id="rId30" Type="http://schemas.openxmlformats.org/officeDocument/2006/relationships/tags" Target="../tags/tag196.xml" /><Relationship Id="rId31" Type="http://schemas.openxmlformats.org/officeDocument/2006/relationships/tags" Target="../tags/tag197.xml" /><Relationship Id="rId32" Type="http://schemas.openxmlformats.org/officeDocument/2006/relationships/tags" Target="../tags/tag198.xml" /><Relationship Id="rId33" Type="http://schemas.openxmlformats.org/officeDocument/2006/relationships/tags" Target="../tags/tag199.xml" /><Relationship Id="rId34" Type="http://schemas.openxmlformats.org/officeDocument/2006/relationships/tags" Target="../tags/tag200.xml" /><Relationship Id="rId35" Type="http://schemas.openxmlformats.org/officeDocument/2006/relationships/tags" Target="../tags/tag201.xml" /><Relationship Id="rId36" Type="http://schemas.openxmlformats.org/officeDocument/2006/relationships/tags" Target="../tags/tag202.xml" /><Relationship Id="rId37" Type="http://schemas.openxmlformats.org/officeDocument/2006/relationships/tags" Target="../tags/tag203.xml" /><Relationship Id="rId38" Type="http://schemas.openxmlformats.org/officeDocument/2006/relationships/image" Target="../media/image5.jpeg" /><Relationship Id="rId39" Type="http://schemas.openxmlformats.org/officeDocument/2006/relationships/tags" Target="../tags/tag204.xml" /><Relationship Id="rId4" Type="http://schemas.openxmlformats.org/officeDocument/2006/relationships/tags" Target="../tags/tag172.xml" /><Relationship Id="rId40" Type="http://schemas.openxmlformats.org/officeDocument/2006/relationships/tags" Target="../tags/tag205.xml" /><Relationship Id="rId41" Type="http://schemas.openxmlformats.org/officeDocument/2006/relationships/tags" Target="../tags/tag206.xml" /><Relationship Id="rId42" Type="http://schemas.openxmlformats.org/officeDocument/2006/relationships/tags" Target="../tags/tag207.xml" /><Relationship Id="rId43" Type="http://schemas.openxmlformats.org/officeDocument/2006/relationships/tags" Target="../tags/tag208.xml" /><Relationship Id="rId44" Type="http://schemas.openxmlformats.org/officeDocument/2006/relationships/image" Target="../media/image11.png" /><Relationship Id="rId45" Type="http://schemas.openxmlformats.org/officeDocument/2006/relationships/tags" Target="../tags/tag209.xml" /><Relationship Id="rId46" Type="http://schemas.openxmlformats.org/officeDocument/2006/relationships/tags" Target="../tags/tag210.xml" /><Relationship Id="rId47" Type="http://schemas.openxmlformats.org/officeDocument/2006/relationships/tags" Target="../tags/tag211.xml" /><Relationship Id="rId48" Type="http://schemas.openxmlformats.org/officeDocument/2006/relationships/tags" Target="../tags/tag212.xml" /><Relationship Id="rId49" Type="http://schemas.openxmlformats.org/officeDocument/2006/relationships/tags" Target="../tags/tag213.xml" /><Relationship Id="rId5" Type="http://schemas.openxmlformats.org/officeDocument/2006/relationships/image" Target="../media/image9.jpeg" /><Relationship Id="rId50" Type="http://schemas.openxmlformats.org/officeDocument/2006/relationships/tags" Target="../tags/tag214.xml" /><Relationship Id="rId51" Type="http://schemas.openxmlformats.org/officeDocument/2006/relationships/tags" Target="../tags/tag215.xml" /><Relationship Id="rId52" Type="http://schemas.openxmlformats.org/officeDocument/2006/relationships/tags" Target="../tags/tag216.xml" /><Relationship Id="rId53" Type="http://schemas.openxmlformats.org/officeDocument/2006/relationships/tags" Target="../tags/tag217.xml" /><Relationship Id="rId54" Type="http://schemas.openxmlformats.org/officeDocument/2006/relationships/tags" Target="../tags/tag218.xml" /><Relationship Id="rId55" Type="http://schemas.openxmlformats.org/officeDocument/2006/relationships/tags" Target="../tags/tag219.xml" /><Relationship Id="rId56" Type="http://schemas.openxmlformats.org/officeDocument/2006/relationships/tags" Target="../tags/tag220.xml" /><Relationship Id="rId57" Type="http://schemas.openxmlformats.org/officeDocument/2006/relationships/tags" Target="../tags/tag221.xml" /><Relationship Id="rId58" Type="http://schemas.openxmlformats.org/officeDocument/2006/relationships/tags" Target="../tags/tag222.xml" /><Relationship Id="rId59" Type="http://schemas.openxmlformats.org/officeDocument/2006/relationships/tags" Target="../tags/tag223.xml" /><Relationship Id="rId6" Type="http://schemas.openxmlformats.org/officeDocument/2006/relationships/tags" Target="../tags/tag173.xml" /><Relationship Id="rId60" Type="http://schemas.openxmlformats.org/officeDocument/2006/relationships/tags" Target="../tags/tag224.xml" /><Relationship Id="rId61" Type="http://schemas.openxmlformats.org/officeDocument/2006/relationships/tags" Target="../tags/tag225.xml" /><Relationship Id="rId62" Type="http://schemas.openxmlformats.org/officeDocument/2006/relationships/tags" Target="../tags/tag226.xml" /><Relationship Id="rId63" Type="http://schemas.openxmlformats.org/officeDocument/2006/relationships/tags" Target="../tags/tag227.xml" /><Relationship Id="rId64" Type="http://schemas.openxmlformats.org/officeDocument/2006/relationships/tags" Target="../tags/tag228.xml" /><Relationship Id="rId65" Type="http://schemas.openxmlformats.org/officeDocument/2006/relationships/tags" Target="../tags/tag229.xml" /><Relationship Id="rId66" Type="http://schemas.openxmlformats.org/officeDocument/2006/relationships/tags" Target="../tags/tag230.xml" /><Relationship Id="rId67" Type="http://schemas.openxmlformats.org/officeDocument/2006/relationships/tags" Target="../tags/tag231.xml" /><Relationship Id="rId68" Type="http://schemas.openxmlformats.org/officeDocument/2006/relationships/tags" Target="../tags/tag232.xml" /><Relationship Id="rId69" Type="http://schemas.openxmlformats.org/officeDocument/2006/relationships/tags" Target="../tags/tag233.xml" /><Relationship Id="rId7" Type="http://schemas.openxmlformats.org/officeDocument/2006/relationships/tags" Target="../tags/tag174.xml" /><Relationship Id="rId70" Type="http://schemas.openxmlformats.org/officeDocument/2006/relationships/tags" Target="../tags/tag234.xml" /><Relationship Id="rId71" Type="http://schemas.openxmlformats.org/officeDocument/2006/relationships/tags" Target="../tags/tag235.xml" /><Relationship Id="rId72" Type="http://schemas.openxmlformats.org/officeDocument/2006/relationships/tags" Target="../tags/tag236.xml" /><Relationship Id="rId73" Type="http://schemas.openxmlformats.org/officeDocument/2006/relationships/tags" Target="../tags/tag237.xml" /><Relationship Id="rId74" Type="http://schemas.openxmlformats.org/officeDocument/2006/relationships/tags" Target="../tags/tag238.xml" /><Relationship Id="rId75" Type="http://schemas.openxmlformats.org/officeDocument/2006/relationships/tags" Target="../tags/tag239.xml" /><Relationship Id="rId76" Type="http://schemas.openxmlformats.org/officeDocument/2006/relationships/tags" Target="../tags/tag240.xml" /><Relationship Id="rId77" Type="http://schemas.openxmlformats.org/officeDocument/2006/relationships/tags" Target="../tags/tag241.xml" /><Relationship Id="rId78" Type="http://schemas.openxmlformats.org/officeDocument/2006/relationships/tags" Target="../tags/tag242.xml" /><Relationship Id="rId79" Type="http://schemas.openxmlformats.org/officeDocument/2006/relationships/tags" Target="../tags/tag243.xml" /><Relationship Id="rId8" Type="http://schemas.openxmlformats.org/officeDocument/2006/relationships/tags" Target="../tags/tag175.xml" /><Relationship Id="rId80" Type="http://schemas.openxmlformats.org/officeDocument/2006/relationships/tags" Target="../tags/tag244.xml" /><Relationship Id="rId81" Type="http://schemas.openxmlformats.org/officeDocument/2006/relationships/tags" Target="../tags/tag245.xml" /><Relationship Id="rId82" Type="http://schemas.openxmlformats.org/officeDocument/2006/relationships/tags" Target="../tags/tag246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image" Target="../media/image12.png" /><Relationship Id="rId9" Type="http://schemas.openxmlformats.org/officeDocument/2006/relationships/tags" Target="../tags/tag2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image" Target="../media/image14.png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image" Target="../media/image15.jpeg" /><Relationship Id="rId17" Type="http://schemas.openxmlformats.org/officeDocument/2006/relationships/tags" Target="../tags/tag290.xml" /><Relationship Id="rId18" Type="http://schemas.openxmlformats.org/officeDocument/2006/relationships/tags" Target="../tags/tag291.xml" /><Relationship Id="rId19" Type="http://schemas.openxmlformats.org/officeDocument/2006/relationships/tags" Target="../tags/tag292.xml" /><Relationship Id="rId2" Type="http://schemas.openxmlformats.org/officeDocument/2006/relationships/tags" Target="../tags/tag278.xml" /><Relationship Id="rId20" Type="http://schemas.openxmlformats.org/officeDocument/2006/relationships/image" Target="../media/image16.jpeg" /><Relationship Id="rId21" Type="http://schemas.openxmlformats.org/officeDocument/2006/relationships/tags" Target="../tags/tag293.xml" /><Relationship Id="rId22" Type="http://schemas.openxmlformats.org/officeDocument/2006/relationships/tags" Target="../tags/tag294.xml" /><Relationship Id="rId23" Type="http://schemas.openxmlformats.org/officeDocument/2006/relationships/tags" Target="../tags/tag295.xml" /><Relationship Id="rId24" Type="http://schemas.openxmlformats.org/officeDocument/2006/relationships/tags" Target="../tags/tag296.xml" /><Relationship Id="rId25" Type="http://schemas.openxmlformats.org/officeDocument/2006/relationships/tags" Target="../tags/tag297.xml" /><Relationship Id="rId26" Type="http://schemas.openxmlformats.org/officeDocument/2006/relationships/tags" Target="../tags/tag298.xml" /><Relationship Id="rId27" Type="http://schemas.openxmlformats.org/officeDocument/2006/relationships/tags" Target="../tags/tag299.xml" /><Relationship Id="rId28" Type="http://schemas.openxmlformats.org/officeDocument/2006/relationships/tags" Target="../tags/tag300.xml" /><Relationship Id="rId29" Type="http://schemas.openxmlformats.org/officeDocument/2006/relationships/tags" Target="../tags/tag301.xml" /><Relationship Id="rId3" Type="http://schemas.openxmlformats.org/officeDocument/2006/relationships/tags" Target="../tags/tag279.xml" /><Relationship Id="rId30" Type="http://schemas.openxmlformats.org/officeDocument/2006/relationships/tags" Target="../tags/tag302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image" Target="../media/image13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image" Target="../media/image17.jpeg" /><Relationship Id="rId15" Type="http://schemas.openxmlformats.org/officeDocument/2006/relationships/tags" Target="../tags/tag315.xml" /><Relationship Id="rId16" Type="http://schemas.openxmlformats.org/officeDocument/2006/relationships/tags" Target="../tags/tag316.xml" /><Relationship Id="rId17" Type="http://schemas.openxmlformats.org/officeDocument/2006/relationships/tags" Target="../tags/tag317.xml" /><Relationship Id="rId18" Type="http://schemas.openxmlformats.org/officeDocument/2006/relationships/tags" Target="../tags/tag318.xml" /><Relationship Id="rId19" Type="http://schemas.openxmlformats.org/officeDocument/2006/relationships/tags" Target="../tags/tag319.xml" /><Relationship Id="rId2" Type="http://schemas.openxmlformats.org/officeDocument/2006/relationships/tags" Target="../tags/tag303.xml" /><Relationship Id="rId20" Type="http://schemas.openxmlformats.org/officeDocument/2006/relationships/tags" Target="../tags/tag320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hyperlink" Target="https://d.book118.com/15533131303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 userDrawn="1">
            <p:custDataLst>
              <p:tags r:id="rId3"/>
            </p:custDataLst>
          </p:nvPr>
        </p:nvSpPr>
        <p:spPr>
          <a:xfrm>
            <a:off x="619125" y="3463925"/>
            <a:ext cx="10758805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</a:t>
            </a:r>
            <a:r>
              <a:rPr lang="en-US" altLang="zh-CN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节</a:t>
            </a:r>
            <a:r>
              <a:rPr lang="en-US" altLang="zh-CN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几种简单的晶体结构模型</a:t>
            </a:r>
            <a:r>
              <a:rPr lang="en-US" altLang="zh-CN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课时</a:t>
            </a:r>
            <a:r>
              <a:rPr lang="en-US" altLang="zh-CN" sz="4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195070" y="1646555"/>
            <a:ext cx="980186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1.</a:t>
            </a: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了解几种典型离子晶体</a:t>
            </a:r>
            <a:r>
              <a: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、共价晶体</a:t>
            </a: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的晶胞结构</a:t>
            </a:r>
            <a:r>
              <a: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2.</a:t>
            </a:r>
            <a:r>
              <a: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认识离子晶体、共价晶体的物理性质与晶体结构的关系</a:t>
            </a: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。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4" name="组合 23" title=""/>
          <p:cNvGrpSpPr/>
          <p:nvPr>
            <p:custDataLst>
              <p:tags r:id="rId3"/>
            </p:custDataLst>
          </p:nvPr>
        </p:nvGrpSpPr>
        <p:grpSpPr>
          <a:xfrm>
            <a:off x="899160" y="831215"/>
            <a:ext cx="1993265" cy="746760"/>
            <a:chOff x="13185" y="1216"/>
            <a:chExt cx="3139" cy="1176"/>
          </a:xfrm>
        </p:grpSpPr>
        <p:sp>
          <p:nvSpPr>
            <p:cNvPr id="2" name="TextBox 6"/>
            <p:cNvSpPr txBox="1"/>
            <p:nvPr>
              <p:custDataLst>
                <p:tags r:id="rId4"/>
              </p:custDataLst>
            </p:nvPr>
          </p:nvSpPr>
          <p:spPr>
            <a:xfrm>
              <a:off x="13330" y="1368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联想</a:t>
              </a:r>
              <a:r>
                <a:rPr lang="en-US" altLang="zh-CN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 · </a:t>
              </a:r>
              <a:r>
                <a:rPr lang="zh-CN" altLang="en-US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质疑</a:t>
              </a:r>
            </a:p>
          </p:txBody>
        </p:sp>
        <p:sp>
          <p:nvSpPr>
            <p:cNvPr id="7" name="TextBox 7"/>
            <p:cNvSpPr txBox="1"/>
            <p:nvPr>
              <p:custDataLst>
                <p:tags r:id="rId5"/>
              </p:custDataLst>
            </p:nvPr>
          </p:nvSpPr>
          <p:spPr>
            <a:xfrm>
              <a:off x="13277" y="1216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>
                  <a:solidFill>
                    <a:srgbClr val="565B72"/>
                  </a:solidFill>
                  <a:latin typeface="+mn-ea"/>
                  <a:cs typeface="+mn-ea"/>
                  <a:sym typeface="+mn-lt"/>
                </a:rPr>
                <a:t>联想</a:t>
              </a:r>
              <a:r>
                <a:rPr lang="en-US" altLang="zh-CN" sz="2800">
                  <a:solidFill>
                    <a:srgbClr val="565B72"/>
                  </a:solidFill>
                  <a:latin typeface="+mn-ea"/>
                  <a:cs typeface="+mn-ea"/>
                  <a:sym typeface="+mn-lt"/>
                </a:rPr>
                <a:t> · </a:t>
              </a:r>
              <a:r>
                <a:rPr lang="zh-CN" altLang="en-US" sz="2800">
                  <a:solidFill>
                    <a:srgbClr val="565B72"/>
                  </a:solidFill>
                  <a:latin typeface="+mn-ea"/>
                  <a:cs typeface="+mn-ea"/>
                  <a:sym typeface="+mn-lt"/>
                </a:rPr>
                <a:t>质疑</a:t>
              </a:r>
            </a:p>
          </p:txBody>
        </p:sp>
        <p:sp>
          <p:nvSpPr>
            <p:cNvPr id="8" name="矩形 7"/>
            <p:cNvSpPr/>
            <p:nvPr>
              <p:custDataLst>
                <p:tags r:id="rId6"/>
              </p:custDataLst>
            </p:nvPr>
          </p:nvSpPr>
          <p:spPr>
            <a:xfrm>
              <a:off x="13185" y="1437"/>
              <a:ext cx="92" cy="567"/>
            </a:xfrm>
            <a:prstGeom prst="rect">
              <a:avLst/>
            </a:prstGeom>
            <a:solidFill>
              <a:srgbClr val="8489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/>
            </a:p>
          </p:txBody>
        </p:sp>
      </p:grpSp>
      <p:sp>
        <p:nvSpPr>
          <p:cNvPr id="11267" name="文本框 4" title=""/>
          <p:cNvSpPr txBox="1"/>
          <p:nvPr>
            <p:custDataLst>
              <p:tags r:id="rId7"/>
            </p:custDataLst>
          </p:nvPr>
        </p:nvSpPr>
        <p:spPr>
          <a:xfrm>
            <a:off x="5365750" y="2354580"/>
            <a:ext cx="251587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构成微粒：</a:t>
            </a:r>
            <a:endParaRPr lang="zh-CN" altLang="en-US" sz="240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微粒间作用力：</a:t>
            </a:r>
            <a:endParaRPr lang="zh-CN" altLang="en-US" sz="240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8"/>
            </p:custDataLst>
          </p:nvPr>
        </p:nvSpPr>
        <p:spPr>
          <a:xfrm>
            <a:off x="6891020" y="2501265"/>
            <a:ext cx="17068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阴、阳离子</a:t>
            </a:r>
          </a:p>
        </p:txBody>
      </p:sp>
      <p:sp>
        <p:nvSpPr>
          <p:cNvPr id="11" name="文本框 10" title=""/>
          <p:cNvSpPr txBox="1"/>
          <p:nvPr>
            <p:custDataLst>
              <p:tags r:id="rId9"/>
            </p:custDataLst>
          </p:nvPr>
        </p:nvSpPr>
        <p:spPr>
          <a:xfrm>
            <a:off x="7505700" y="3077845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离子键</a:t>
            </a:r>
          </a:p>
        </p:txBody>
      </p:sp>
      <p:sp>
        <p:nvSpPr>
          <p:cNvPr id="4" name="文本框 3" title=""/>
          <p:cNvSpPr txBox="1"/>
          <p:nvPr>
            <p:custDataLst>
              <p:tags r:id="rId10"/>
            </p:custDataLst>
          </p:nvPr>
        </p:nvSpPr>
        <p:spPr>
          <a:xfrm>
            <a:off x="1036955" y="4415790"/>
            <a:ext cx="933831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  </a:t>
            </a: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当离子化合物以晶体形式存在时，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晶体</a:t>
            </a: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中的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微粒</a:t>
            </a:r>
            <a:r>
              <a:rPr 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会怎样分布呢？</a:t>
            </a: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989455" y="1760220"/>
            <a:ext cx="2914650" cy="1942465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2656205" y="3211195"/>
            <a:ext cx="110998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岩盐</a:t>
            </a: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2767965" y="2354580"/>
            <a:ext cx="14757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636F95"/>
                </a:solidFill>
                <a:latin typeface="Times New Roman" panose="02020603050405020304" charset="0"/>
                <a:ea typeface="宋体" panose="02010600030101010101" pitchFamily="2" charset="-122"/>
              </a:rPr>
              <a:t>硬度大</a:t>
            </a:r>
          </a:p>
        </p:txBody>
      </p:sp>
      <p:sp>
        <p:nvSpPr>
          <p:cNvPr id="28" name="文本框 27" title=""/>
          <p:cNvSpPr txBox="1"/>
          <p:nvPr>
            <p:custDataLst>
              <p:tags r:id="rId15"/>
            </p:custDataLst>
          </p:nvPr>
        </p:nvSpPr>
        <p:spPr>
          <a:xfrm>
            <a:off x="2369185" y="2749550"/>
            <a:ext cx="20713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636F95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熔点</a:t>
            </a:r>
            <a:r>
              <a:rPr lang="en-US" altLang="zh-CN" sz="2000">
                <a:solidFill>
                  <a:srgbClr val="636F95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(801 </a:t>
            </a:r>
            <a:r>
              <a:rPr lang="en-US" altLang="zh-CN" sz="2000" baseline="30000" err="1">
                <a:solidFill>
                  <a:srgbClr val="636F95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o</a:t>
            </a:r>
            <a:r>
              <a:rPr lang="en-US" altLang="zh-CN" sz="2000" err="1">
                <a:solidFill>
                  <a:srgbClr val="636F95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C)</a:t>
            </a:r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038860" y="911860"/>
            <a:ext cx="2540000" cy="650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一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、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离子晶体</a:t>
            </a: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028700" y="1568450"/>
            <a:ext cx="452374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离子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晶体</a:t>
            </a:r>
          </a:p>
        </p:txBody>
      </p:sp>
      <p:sp>
        <p:nvSpPr>
          <p:cNvPr id="6147" name="Rectangle 3" title=""/>
          <p:cNvSpPr>
            <a:spLocks noGrp="1" noRot="1"/>
          </p:cNvSpPr>
          <p:nvPr>
            <p:custDataLst>
              <p:tags r:id="rId5"/>
            </p:custDataLst>
          </p:nvPr>
        </p:nvSpPr>
        <p:spPr>
          <a:xfrm>
            <a:off x="1028700" y="2206625"/>
            <a:ext cx="10748645" cy="43751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anchor="b" anchorCtr="0">
            <a:spAutoFit/>
          </a:bodyPr>
          <a:lstStyle>
            <a:defPPr>
              <a:defRPr lang="zh-CN"/>
            </a:defPPr>
            <a:lvl1pPr marL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rgbClr val="E4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000000"/>
                </a:solidFill>
                <a:latin typeface="Times New Roman" panose="02020603050405020304" charset="0"/>
              </a:rPr>
              <a:t>(1)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charset="0"/>
              </a:rPr>
              <a:t>定义：</a:t>
            </a:r>
            <a:r>
              <a:rPr lang="zh-CN" altLang="en-US" sz="2400">
                <a:solidFill>
                  <a:srgbClr val="C00000"/>
                </a:solidFill>
                <a:latin typeface="Times New Roman" panose="02020603050405020304" charset="0"/>
              </a:rPr>
              <a:t>阴、阳离子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</a:rPr>
              <a:t>在空间呈现周期性重复排列所形成的晶体。</a:t>
            </a: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869180" y="3288030"/>
            <a:ext cx="3039110" cy="2762885"/>
          </a:xfrm>
          <a:prstGeom prst="rect">
            <a:avLst/>
          </a:prstGeom>
        </p:spPr>
      </p:pic>
      <p:grpSp>
        <p:nvGrpSpPr>
          <p:cNvPr id="65" name="组合 64" title=""/>
          <p:cNvGrpSpPr/>
          <p:nvPr>
            <p:custDataLst>
              <p:tags r:id="rId8"/>
            </p:custDataLst>
          </p:nvPr>
        </p:nvGrpSpPr>
        <p:grpSpPr>
          <a:xfrm>
            <a:off x="1678940" y="3776388"/>
            <a:ext cx="2718435" cy="460286"/>
            <a:chOff x="7699" y="2254"/>
            <a:chExt cx="4281" cy="777"/>
          </a:xfrm>
        </p:grpSpPr>
        <p:sp>
          <p:nvSpPr>
            <p:cNvPr id="67" name="文本框 66"/>
            <p:cNvSpPr txBox="1"/>
            <p:nvPr>
              <p:custDataLst>
                <p:tags r:id="rId9"/>
              </p:custDataLst>
            </p:nvPr>
          </p:nvSpPr>
          <p:spPr>
            <a:xfrm>
              <a:off x="7743" y="2254"/>
              <a:ext cx="4237" cy="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solidFill>
                    <a:srgbClr val="4F5239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无方向性无饱和性</a:t>
              </a:r>
            </a:p>
          </p:txBody>
        </p:sp>
        <p:sp>
          <p:nvSpPr>
            <p:cNvPr id="66" name="圆角矩形标注 65"/>
            <p:cNvSpPr/>
            <p:nvPr>
              <p:custDataLst>
                <p:tags r:id="rId10"/>
              </p:custDataLst>
            </p:nvPr>
          </p:nvSpPr>
          <p:spPr>
            <a:xfrm>
              <a:off x="7699" y="2255"/>
              <a:ext cx="4280" cy="760"/>
            </a:xfrm>
            <a:prstGeom prst="wedgeRoundRectCallout">
              <a:avLst>
                <a:gd name="adj1" fmla="val 62990"/>
                <a:gd name="adj2" fmla="val 45768"/>
                <a:gd name="adj3" fmla="val 16667"/>
              </a:avLst>
            </a:prstGeom>
            <a:noFill/>
            <a:ln>
              <a:solidFill>
                <a:srgbClr val="878D62"/>
              </a:solidFill>
            </a:ln>
            <a:effectLst>
              <a:outerShdw blurRad="50800" dist="508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rgbClr val="446DA9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8" name="组合 7" title=""/>
          <p:cNvGrpSpPr/>
          <p:nvPr>
            <p:custDataLst>
              <p:tags r:id="rId11"/>
            </p:custDataLst>
          </p:nvPr>
        </p:nvGrpSpPr>
        <p:grpSpPr>
          <a:xfrm>
            <a:off x="1851660" y="4718050"/>
            <a:ext cx="2702560" cy="460291"/>
            <a:chOff x="7699" y="2254"/>
            <a:chExt cx="4281" cy="777"/>
          </a:xfrm>
        </p:grpSpPr>
        <p:sp>
          <p:nvSpPr>
            <p:cNvPr id="9" name="文本框 8"/>
            <p:cNvSpPr txBox="1"/>
            <p:nvPr>
              <p:custDataLst>
                <p:tags r:id="rId12"/>
              </p:custDataLst>
            </p:nvPr>
          </p:nvSpPr>
          <p:spPr>
            <a:xfrm>
              <a:off x="7743" y="2254"/>
              <a:ext cx="4237" cy="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solidFill>
                    <a:srgbClr val="4F5239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不等径圆球的堆积</a:t>
              </a:r>
            </a:p>
          </p:txBody>
        </p:sp>
        <p:sp>
          <p:nvSpPr>
            <p:cNvPr id="10" name="圆角矩形标注 9"/>
            <p:cNvSpPr/>
            <p:nvPr>
              <p:custDataLst>
                <p:tags r:id="rId13"/>
              </p:custDataLst>
            </p:nvPr>
          </p:nvSpPr>
          <p:spPr>
            <a:xfrm>
              <a:off x="7699" y="2254"/>
              <a:ext cx="4280" cy="760"/>
            </a:xfrm>
            <a:prstGeom prst="wedgeRoundRectCallout">
              <a:avLst>
                <a:gd name="adj1" fmla="val 61891"/>
                <a:gd name="adj2" fmla="val 2185"/>
                <a:gd name="adj3" fmla="val 16667"/>
              </a:avLst>
            </a:prstGeom>
            <a:noFill/>
            <a:ln>
              <a:solidFill>
                <a:srgbClr val="878D62"/>
              </a:solidFill>
            </a:ln>
            <a:effectLst>
              <a:outerShdw blurRad="50800" dist="508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rgbClr val="446DA9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1" name="组合 40" title=""/>
          <p:cNvGrpSpPr/>
          <p:nvPr>
            <p:custDataLst>
              <p:tags r:id="rId3"/>
            </p:custDataLst>
          </p:nvPr>
        </p:nvGrpSpPr>
        <p:grpSpPr>
          <a:xfrm>
            <a:off x="980440" y="981075"/>
            <a:ext cx="2052320" cy="718185"/>
            <a:chOff x="1518" y="979"/>
            <a:chExt cx="3232" cy="1131"/>
          </a:xfrm>
        </p:grpSpPr>
        <p:sp>
          <p:nvSpPr>
            <p:cNvPr id="42" name="TextBox 6"/>
            <p:cNvSpPr txBox="1"/>
            <p:nvPr>
              <p:custDataLst>
                <p:tags r:id="rId4"/>
              </p:custDataLst>
            </p:nvPr>
          </p:nvSpPr>
          <p:spPr>
            <a:xfrm>
              <a:off x="1755" y="1085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观察</a:t>
              </a:r>
              <a:r>
                <a:rPr lang="en-US" altLang="zh-CN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 · </a:t>
              </a:r>
              <a:r>
                <a:rPr lang="zh-CN" altLang="en-US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思考</a:t>
              </a:r>
            </a:p>
          </p:txBody>
        </p:sp>
        <p:sp>
          <p:nvSpPr>
            <p:cNvPr id="43" name="TextBox 7"/>
            <p:cNvSpPr txBox="1"/>
            <p:nvPr>
              <p:custDataLst>
                <p:tags r:id="rId5"/>
              </p:custDataLst>
            </p:nvPr>
          </p:nvSpPr>
          <p:spPr>
            <a:xfrm>
              <a:off x="1587" y="979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>
                  <a:solidFill>
                    <a:srgbClr val="C19549"/>
                  </a:solidFill>
                  <a:latin typeface="+mn-ea"/>
                  <a:cs typeface="+mn-ea"/>
                  <a:sym typeface="+mn-lt"/>
                </a:rPr>
                <a:t>观察</a:t>
              </a:r>
              <a:r>
                <a:rPr lang="en-US" altLang="zh-CN" sz="2800">
                  <a:solidFill>
                    <a:srgbClr val="C19549"/>
                  </a:solidFill>
                  <a:latin typeface="+mn-ea"/>
                  <a:cs typeface="+mn-ea"/>
                  <a:sym typeface="+mn-lt"/>
                </a:rPr>
                <a:t> · </a:t>
              </a:r>
              <a:r>
                <a:rPr lang="zh-CN" altLang="en-US" sz="2800">
                  <a:solidFill>
                    <a:srgbClr val="C19549"/>
                  </a:solidFill>
                  <a:latin typeface="+mn-ea"/>
                  <a:cs typeface="+mn-ea"/>
                  <a:sym typeface="+mn-lt"/>
                </a:rPr>
                <a:t>思考</a:t>
              </a:r>
            </a:p>
          </p:txBody>
        </p:sp>
        <p:sp>
          <p:nvSpPr>
            <p:cNvPr id="44" name="矩形 43"/>
            <p:cNvSpPr/>
            <p:nvPr>
              <p:custDataLst>
                <p:tags r:id="rId6"/>
              </p:custDataLst>
            </p:nvPr>
          </p:nvSpPr>
          <p:spPr>
            <a:xfrm>
              <a:off x="1518" y="1269"/>
              <a:ext cx="92" cy="595"/>
            </a:xfrm>
            <a:prstGeom prst="rect">
              <a:avLst/>
            </a:prstGeom>
            <a:solidFill>
              <a:srgbClr val="CB954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1024890" y="1727835"/>
            <a:ext cx="9357995" cy="1050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观察氯化钠晶体的微观结构示意图，你将如何截取氯化钠晶体的晶胞？在你截取的晶胞中，实际包含的Na</a:t>
            </a:r>
            <a:r>
              <a:rPr lang="en-US" altLang="zh-CN" sz="24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+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与Cl</a:t>
            </a:r>
            <a:r>
              <a:rPr lang="en-US" altLang="zh-CN" sz="24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-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各是多少个？</a:t>
            </a: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30935" y="3155950"/>
            <a:ext cx="2707640" cy="2461260"/>
          </a:xfrm>
          <a:prstGeom prst="rect">
            <a:avLst/>
          </a:prstGeom>
        </p:spPr>
      </p:pic>
      <p:grpSp>
        <p:nvGrpSpPr>
          <p:cNvPr id="3" name="组合 2" title=""/>
          <p:cNvGrpSpPr/>
          <p:nvPr>
            <p:custDataLst>
              <p:tags r:id="rId10"/>
            </p:custDataLst>
          </p:nvPr>
        </p:nvGrpSpPr>
        <p:grpSpPr>
          <a:xfrm>
            <a:off x="1259205" y="2885440"/>
            <a:ext cx="3006725" cy="2441575"/>
            <a:chOff x="1983" y="4544"/>
            <a:chExt cx="4735" cy="3845"/>
          </a:xfrm>
        </p:grpSpPr>
        <p:pic>
          <p:nvPicPr>
            <p:cNvPr id="7" name="Picture 4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>
              <a:lum bright="-12002" contrast="24000"/>
            </a:blip>
            <a:srcRect l="25460" r="40548" b="33016"/>
            <a:stretch>
              <a:fillRect/>
            </a:stretch>
          </p:blipFill>
          <p:spPr>
            <a:xfrm>
              <a:off x="1983" y="5013"/>
              <a:ext cx="3809" cy="337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>
              <p:custDataLst>
                <p:tags r:id="rId13"/>
              </p:custDataLst>
            </p:nvPr>
          </p:nvSpPr>
          <p:spPr>
            <a:xfrm>
              <a:off x="5792" y="4544"/>
              <a:ext cx="926" cy="198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80000"/>
                </a:lnSpc>
              </a:pPr>
              <a:r>
                <a:rPr lang="en-US" altLang="zh-CN" sz="20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Cl</a:t>
              </a:r>
              <a:r>
                <a:rPr lang="zh-CN" altLang="en-US" sz="2000" baseline="30000">
                  <a:ln w="0"/>
                  <a:solidFill>
                    <a:srgbClr val="C00000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  <a:sym typeface="+mn-ea"/>
                </a:rPr>
                <a:t>－</a:t>
              </a:r>
              <a:endParaRPr lang="en-US" altLang="zh-CN" sz="200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>
                <a:lnSpc>
                  <a:spcPct val="200000"/>
                </a:lnSpc>
              </a:pPr>
              <a:r>
                <a:rPr lang="en-US" altLang="zh-CN" sz="20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Na</a:t>
              </a:r>
              <a:r>
                <a:rPr lang="en-US" altLang="zh-CN" sz="2000" baseline="300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+</a:t>
              </a:r>
            </a:p>
          </p:txBody>
        </p:sp>
        <p:cxnSp>
          <p:nvCxnSpPr>
            <p:cNvPr id="9" name="直接箭头连接符 8"/>
            <p:cNvCxnSpPr/>
            <p:nvPr>
              <p:custDataLst>
                <p:tags r:id="rId14"/>
              </p:custDataLst>
            </p:nvPr>
          </p:nvCxnSpPr>
          <p:spPr>
            <a:xfrm>
              <a:off x="5307" y="5179"/>
              <a:ext cx="542" cy="98"/>
            </a:xfrm>
            <a:prstGeom prst="straightConnector1">
              <a:avLst/>
            </a:prstGeom>
            <a:ln>
              <a:solidFill>
                <a:srgbClr val="006426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箭头连接符 9"/>
            <p:cNvCxnSpPr/>
            <p:nvPr>
              <p:custDataLst>
                <p:tags r:id="rId15"/>
              </p:custDataLst>
            </p:nvPr>
          </p:nvCxnSpPr>
          <p:spPr>
            <a:xfrm flipV="1">
              <a:off x="5381" y="6237"/>
              <a:ext cx="517" cy="123"/>
            </a:xfrm>
            <a:prstGeom prst="straightConnector1">
              <a:avLst/>
            </a:prstGeom>
            <a:ln w="3175">
              <a:solidFill>
                <a:srgbClr val="545058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组合 23" title=""/>
          <p:cNvGrpSpPr/>
          <p:nvPr>
            <p:custDataLst>
              <p:tags r:id="rId16"/>
            </p:custDataLst>
          </p:nvPr>
        </p:nvGrpSpPr>
        <p:grpSpPr>
          <a:xfrm>
            <a:off x="4963304" y="3361974"/>
            <a:ext cx="4526517" cy="784225"/>
            <a:chOff x="3753438" y="2987123"/>
            <a:chExt cx="4526517" cy="784225"/>
          </a:xfrm>
        </p:grpSpPr>
        <p:sp>
          <p:nvSpPr>
            <p:cNvPr id="15" name="TextBox 14"/>
            <p:cNvSpPr txBox="1"/>
            <p:nvPr>
              <p:custDataLst>
                <p:tags r:id="rId17"/>
              </p:custDataLst>
            </p:nvPr>
          </p:nvSpPr>
          <p:spPr>
            <a:xfrm>
              <a:off x="5306803" y="3184373"/>
              <a:ext cx="2973152" cy="5111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68580" tIns="34290" rIns="68580" bIns="3429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 8</a:t>
              </a:r>
              <a:r>
                <a:rPr lang="zh-CN" altLang="en-US" sz="2400">
                  <a:solidFill>
                    <a:srgbClr val="C0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×     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黑体" panose="02010609060101010101" charset="-122"/>
                  <a:cs typeface="Times New Roman" panose="02020603050405020304" charset="0"/>
                </a:rPr>
                <a:t>+ 6×      = 4</a:t>
              </a:r>
            </a:p>
          </p:txBody>
        </p:sp>
        <mc:AlternateContent>
          <mc:Choice Requires="a14">
            <p:sp>
              <p:nvSpPr>
                <p:cNvPr id="16" name="矩形 15"/>
                <p:cNvSpPr/>
                <p:nvPr>
                  <p:custDataLst>
                    <p:tags r:id="rId18"/>
                  </p:custDataLst>
                </p:nvPr>
              </p:nvSpPr>
              <p:spPr>
                <a:xfrm>
                  <a:off x="5909571" y="2987123"/>
                  <a:ext cx="370840" cy="755650"/>
                </a:xfrm>
                <a:prstGeom prst="rect">
                  <a:avLst/>
                </a:prstGeom>
                <a:ln>
                  <a:noFill/>
                </a:ln>
              </p:spPr>
              <p:txBody>
                <a:bodyPr wrap="none" lIns="68580" tIns="34290" rIns="68580" bIns="3429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40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altLang="zh-CN" sz="24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en-US" altLang="zh-CN" sz="24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8</m:t>
                            </m:r>
                          </m:den>
                        </m:f>
                      </m:oMath>
                    </m:oMathPara>
                  </a14:m>
                  <a:endParaRPr lang="en-US" altLang="zh-CN" sz="2400" i="1">
                    <a:solidFill>
                      <a:srgbClr val="C00000"/>
                    </a:solidFill>
                    <a:latin typeface="Cambria Math" panose="02040503050406030204"/>
                    <a:cs typeface="Cambria Math" panose="02040503050406030204"/>
                  </a:endParaRPr>
                </a:p>
              </p:txBody>
            </p:sp>
          </mc:Choice>
          <mc:Fallback>
            <p:sp>
              <p:nvSpPr>
                <p:cNvPr id="16" name="矩形 15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9"/>
                  </p:custDataLst>
                </p:nvPr>
              </p:nvSpPr>
              <p:spPr>
                <a:xfrm>
                  <a:off x="5909571" y="2987123"/>
                  <a:ext cx="370840" cy="755650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>
          <mc:Choice Requires="a14">
            <p:sp>
              <p:nvSpPr>
                <p:cNvPr id="17" name="矩形 16"/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6970429" y="3017603"/>
                  <a:ext cx="370840" cy="753745"/>
                </a:xfrm>
                <a:prstGeom prst="rect">
                  <a:avLst/>
                </a:prstGeom>
                <a:ln>
                  <a:noFill/>
                </a:ln>
              </p:spPr>
              <p:txBody>
                <a:bodyPr wrap="none" lIns="68580" tIns="34290" rIns="68580" bIns="3429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400" i="1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altLang="zh-CN" sz="24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en-US" altLang="zh-CN" sz="24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en-US" altLang="zh-CN" sz="2400" i="1">
                    <a:solidFill>
                      <a:srgbClr val="C00000"/>
                    </a:solidFill>
                    <a:latin typeface="Cambria Math" panose="02040503050406030204"/>
                    <a:cs typeface="Cambria Math" panose="02040503050406030204"/>
                  </a:endParaRPr>
                </a:p>
              </p:txBody>
            </p:sp>
          </mc:Choice>
          <mc:Fallback>
            <p:sp>
              <p:nvSpPr>
                <p:cNvPr id="17" name="矩形 16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22"/>
                  </p:custDataLst>
                </p:nvPr>
              </p:nvSpPr>
              <p:spPr>
                <a:xfrm>
                  <a:off x="6970429" y="3017603"/>
                  <a:ext cx="370840" cy="753745"/>
                </a:xfrm>
                <a:prstGeom prst="rect">
                  <a:avLst/>
                </a:prstGeom>
                <a:blipFill rotWithShape="1">
                  <a:blip r:embed="rId23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1" name="矩形 10"/>
            <p:cNvSpPr/>
            <p:nvPr>
              <p:custDataLst>
                <p:tags r:id="rId24"/>
              </p:custDataLst>
            </p:nvPr>
          </p:nvSpPr>
          <p:spPr>
            <a:xfrm>
              <a:off x="3753438" y="3220062"/>
              <a:ext cx="1706880" cy="534035"/>
            </a:xfrm>
            <a:prstGeom prst="rect">
              <a:avLst/>
            </a:prstGeom>
            <a:ln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20000"/>
                </a:lnSpc>
              </a:pPr>
              <a:r>
                <a:rPr lang="zh-CN" altLang="en-US" sz="24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氯原子数 </a:t>
              </a:r>
              <a:r>
                <a:rPr lang="en-US" altLang="zh-CN" sz="24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=</a:t>
              </a:r>
            </a:p>
          </p:txBody>
        </p:sp>
      </p:grpSp>
      <p:grpSp>
        <p:nvGrpSpPr>
          <p:cNvPr id="25" name="组合 24" title=""/>
          <p:cNvGrpSpPr/>
          <p:nvPr>
            <p:custDataLst>
              <p:tags r:id="rId25"/>
            </p:custDataLst>
          </p:nvPr>
        </p:nvGrpSpPr>
        <p:grpSpPr>
          <a:xfrm>
            <a:off x="4939967" y="4186121"/>
            <a:ext cx="4619696" cy="753745"/>
            <a:chOff x="3732641" y="3785870"/>
            <a:chExt cx="4619696" cy="753745"/>
          </a:xfrm>
        </p:grpSpPr>
        <p:sp>
          <p:nvSpPr>
            <p:cNvPr id="18" name="TextBox 17"/>
            <p:cNvSpPr txBox="1"/>
            <p:nvPr>
              <p:custDataLst>
                <p:tags r:id="rId26"/>
              </p:custDataLst>
            </p:nvPr>
          </p:nvSpPr>
          <p:spPr>
            <a:xfrm>
              <a:off x="5379185" y="3942824"/>
              <a:ext cx="2973152" cy="5111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68580" tIns="34290" rIns="68580" bIns="3429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 12</a:t>
              </a:r>
              <a:r>
                <a:rPr lang="zh-CN" altLang="en-US" sz="24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×    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+ 1= 4</a:t>
              </a:r>
            </a:p>
          </p:txBody>
        </p:sp>
        <mc:AlternateContent>
          <mc:Choice Requires="a14">
            <p:sp>
              <p:nvSpPr>
                <p:cNvPr id="19" name="矩形 18"/>
                <p:cNvSpPr/>
                <p:nvPr>
                  <p:custDataLst>
                    <p:tags r:id="rId27"/>
                  </p:custDataLst>
                </p:nvPr>
              </p:nvSpPr>
              <p:spPr>
                <a:xfrm>
                  <a:off x="6053960" y="3785870"/>
                  <a:ext cx="370840" cy="753745"/>
                </a:xfrm>
                <a:prstGeom prst="rect">
                  <a:avLst/>
                </a:prstGeom>
                <a:ln>
                  <a:noFill/>
                </a:ln>
              </p:spPr>
              <p:txBody>
                <a:bodyPr wrap="none" lIns="68580" tIns="34290" rIns="68580" bIns="3429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400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altLang="zh-CN" sz="24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en-US" altLang="zh-CN" sz="2400" b="0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4</m:t>
                            </m:r>
                          </m:den>
                        </m:f>
                      </m:oMath>
                    </m:oMathPara>
                  </a14:m>
                  <a:endParaRPr lang="en-US" altLang="zh-CN" sz="2400" b="0" i="1">
                    <a:solidFill>
                      <a:srgbClr val="C00000"/>
                    </a:solidFill>
                    <a:latin typeface="Cambria Math" panose="02040503050406030204"/>
                    <a:cs typeface="Cambria Math" panose="02040503050406030204"/>
                  </a:endParaRPr>
                </a:p>
              </p:txBody>
            </p:sp>
          </mc:Choice>
          <mc:Fallback>
            <p:sp>
              <p:nvSpPr>
                <p:cNvPr id="19" name="矩形 18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28"/>
                  </p:custDataLst>
                </p:nvPr>
              </p:nvSpPr>
              <p:spPr>
                <a:xfrm>
                  <a:off x="6053960" y="3785870"/>
                  <a:ext cx="370840" cy="753745"/>
                </a:xfrm>
                <a:prstGeom prst="rect">
                  <a:avLst/>
                </a:prstGeom>
                <a:blipFill rotWithShape="1">
                  <a:blip r:embed="rId29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1" name="矩形 20"/>
            <p:cNvSpPr/>
            <p:nvPr>
              <p:custDataLst>
                <p:tags r:id="rId30"/>
              </p:custDataLst>
            </p:nvPr>
          </p:nvSpPr>
          <p:spPr>
            <a:xfrm>
              <a:off x="3732641" y="3931232"/>
              <a:ext cx="1706880" cy="534035"/>
            </a:xfrm>
            <a:prstGeom prst="rect">
              <a:avLst/>
            </a:prstGeom>
            <a:ln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20000"/>
                </a:lnSpc>
              </a:pPr>
              <a:r>
                <a:rPr lang="zh-CN" altLang="en-US" sz="24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钠原子数 </a:t>
              </a:r>
              <a:r>
                <a:rPr lang="en-US" altLang="zh-CN" sz="24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=</a:t>
              </a:r>
            </a:p>
          </p:txBody>
        </p:sp>
      </p:grpSp>
      <p:grpSp>
        <p:nvGrpSpPr>
          <p:cNvPr id="26" name="组合 25" title=""/>
          <p:cNvGrpSpPr/>
          <p:nvPr>
            <p:custDataLst>
              <p:tags r:id="rId31"/>
            </p:custDataLst>
          </p:nvPr>
        </p:nvGrpSpPr>
        <p:grpSpPr>
          <a:xfrm>
            <a:off x="4939665" y="5008245"/>
            <a:ext cx="5739130" cy="645160"/>
            <a:chOff x="7779" y="7887"/>
            <a:chExt cx="9038" cy="1016"/>
          </a:xfrm>
        </p:grpSpPr>
        <p:sp>
          <p:nvSpPr>
            <p:cNvPr id="6" name="文本框 5"/>
            <p:cNvSpPr txBox="1"/>
            <p:nvPr>
              <p:custDataLst>
                <p:tags r:id="rId32"/>
              </p:custDataLst>
            </p:nvPr>
          </p:nvSpPr>
          <p:spPr>
            <a:xfrm>
              <a:off x="7779" y="7887"/>
              <a:ext cx="9038" cy="101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400">
                  <a:latin typeface="宋体" panose="02010600030101010101" pitchFamily="2" charset="-122"/>
                  <a:ea typeface="宋体" panose="02010600030101010101" pitchFamily="2" charset="-122"/>
                </a:rPr>
                <a:t>钠离子和氯离子的个数比为</a:t>
              </a:r>
              <a:r>
                <a:rPr lang="en-US" altLang="zh-CN" sz="2400">
                  <a:latin typeface="宋体" panose="02010600030101010101" pitchFamily="2" charset="-122"/>
                  <a:ea typeface="宋体" panose="02010600030101010101" pitchFamily="2" charset="-122"/>
                </a:rPr>
                <a:t>:</a:t>
              </a:r>
              <a:r>
                <a:rPr lang="en-US" altLang="zh-CN" sz="2400" u="sng">
                  <a:latin typeface="宋体" panose="02010600030101010101" pitchFamily="2" charset="-122"/>
                  <a:ea typeface="宋体" panose="02010600030101010101" pitchFamily="2" charset="-122"/>
                </a:rPr>
                <a:t> </a:t>
              </a:r>
            </a:p>
          </p:txBody>
        </p:sp>
        <p:cxnSp>
          <p:nvCxnSpPr>
            <p:cNvPr id="13" name="直接连接符 12"/>
            <p:cNvCxnSpPr/>
            <p:nvPr>
              <p:custDataLst>
                <p:tags r:id="rId33"/>
              </p:custDataLst>
            </p:nvPr>
          </p:nvCxnSpPr>
          <p:spPr>
            <a:xfrm flipH="1" flipV="1">
              <a:off x="13913" y="8637"/>
              <a:ext cx="104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2" name="文本框 21" title=""/>
          <p:cNvSpPr txBox="1"/>
          <p:nvPr>
            <p:custDataLst>
              <p:tags r:id="rId34"/>
            </p:custDataLst>
          </p:nvPr>
        </p:nvSpPr>
        <p:spPr>
          <a:xfrm>
            <a:off x="8843645" y="5044440"/>
            <a:ext cx="6000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1:1</a:t>
            </a:r>
            <a:endParaRPr lang="zh-CN" altLang="en-US" sz="2400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35"/>
            </p:custDataLst>
          </p:nvPr>
        </p:nvSpPr>
        <p:spPr>
          <a:xfrm>
            <a:off x="1993265" y="5796280"/>
            <a:ext cx="7875905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"NaCl"这一化学式表示氯化钠的组成，但不是分子的组成。</a:t>
            </a:r>
          </a:p>
        </p:txBody>
      </p:sp>
    </p:spTree>
    <p:custDataLst>
      <p:tags r:id="rId3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52" name="组合 51" title=""/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8839835" y="1845310"/>
            <a:ext cx="1612265" cy="1584325"/>
            <a:chOff x="-639" y="-5712"/>
            <a:chExt cx="18648" cy="18328"/>
          </a:xfrm>
        </p:grpSpPr>
        <p:grpSp>
          <p:nvGrpSpPr>
            <p:cNvPr id="45" name="组合 44"/>
            <p:cNvGrpSpPr>
              <a:grpSpLocks noChangeAspect="1"/>
            </p:cNvGrpSpPr>
            <p:nvPr>
              <p:custDataLst>
                <p:tags r:id="rId4"/>
              </p:custDataLst>
            </p:nvPr>
          </p:nvGrpSpPr>
          <p:grpSpPr>
            <a:xfrm>
              <a:off x="-639" y="-5712"/>
              <a:ext cx="18649" cy="18328"/>
              <a:chOff x="4585" y="1088"/>
              <a:chExt cx="9434" cy="9271"/>
            </a:xfrm>
          </p:grpSpPr>
          <p:pic>
            <p:nvPicPr>
              <p:cNvPr id="46" name="图片 45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>
                <a:clrChange>
                  <a:clrFrom>
                    <a:srgbClr val="FEFEFE">
                      <a:alpha val="100000"/>
                    </a:srgbClr>
                  </a:clrFrom>
                  <a:clrTo>
                    <a:srgbClr val="FEFEFE">
                      <a:alpha val="100000"/>
                      <a:alpha val="0"/>
                    </a:srgbClr>
                  </a:clrTo>
                </a:clrChange>
              </a:blip>
              <a:srcRect l="3990" t="16197" r="3939" b="1881"/>
              <a:stretch>
                <a:fillRect/>
              </a:stretch>
            </p:blipFill>
            <p:spPr>
              <a:xfrm>
                <a:off x="4678" y="1088"/>
                <a:ext cx="9204" cy="920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47" name="任意多边形 46"/>
              <p:cNvSpPr/>
              <p:nvPr>
                <p:custDataLst>
                  <p:tags r:id="rId7"/>
                </p:custDataLst>
              </p:nvPr>
            </p:nvSpPr>
            <p:spPr>
              <a:xfrm>
                <a:off x="4585" y="3777"/>
                <a:ext cx="9434" cy="6582"/>
              </a:xfrm>
              <a:custGeom>
                <a:gdLst>
                  <a:gd name="connsiteX0" fmla="*/ 48 w 9434"/>
                  <a:gd name="connsiteY0" fmla="*/ 0 h 6582"/>
                  <a:gd name="connsiteX1" fmla="*/ 214 w 9434"/>
                  <a:gd name="connsiteY1" fmla="*/ 285 h 6582"/>
                  <a:gd name="connsiteX2" fmla="*/ 357 w 9434"/>
                  <a:gd name="connsiteY2" fmla="*/ 404 h 6582"/>
                  <a:gd name="connsiteX3" fmla="*/ 476 w 9434"/>
                  <a:gd name="connsiteY3" fmla="*/ 475 h 6582"/>
                  <a:gd name="connsiteX4" fmla="*/ 618 w 9434"/>
                  <a:gd name="connsiteY4" fmla="*/ 475 h 6582"/>
                  <a:gd name="connsiteX5" fmla="*/ 713 w 9434"/>
                  <a:gd name="connsiteY5" fmla="*/ 499 h 6582"/>
                  <a:gd name="connsiteX6" fmla="*/ 1664 w 9434"/>
                  <a:gd name="connsiteY6" fmla="*/ 5703 h 6582"/>
                  <a:gd name="connsiteX7" fmla="*/ 1521 w 9434"/>
                  <a:gd name="connsiteY7" fmla="*/ 5845 h 6582"/>
                  <a:gd name="connsiteX8" fmla="*/ 1426 w 9434"/>
                  <a:gd name="connsiteY8" fmla="*/ 6012 h 6582"/>
                  <a:gd name="connsiteX9" fmla="*/ 1426 w 9434"/>
                  <a:gd name="connsiteY9" fmla="*/ 6202 h 6582"/>
                  <a:gd name="connsiteX10" fmla="*/ 1474 w 9434"/>
                  <a:gd name="connsiteY10" fmla="*/ 6344 h 6582"/>
                  <a:gd name="connsiteX11" fmla="*/ 1521 w 9434"/>
                  <a:gd name="connsiteY11" fmla="*/ 6416 h 6582"/>
                  <a:gd name="connsiteX12" fmla="*/ 1664 w 9434"/>
                  <a:gd name="connsiteY12" fmla="*/ 6487 h 6582"/>
                  <a:gd name="connsiteX13" fmla="*/ 1925 w 9434"/>
                  <a:gd name="connsiteY13" fmla="*/ 6511 h 6582"/>
                  <a:gd name="connsiteX14" fmla="*/ 2044 w 9434"/>
                  <a:gd name="connsiteY14" fmla="*/ 6416 h 6582"/>
                  <a:gd name="connsiteX15" fmla="*/ 2115 w 9434"/>
                  <a:gd name="connsiteY15" fmla="*/ 6297 h 6582"/>
                  <a:gd name="connsiteX16" fmla="*/ 2163 w 9434"/>
                  <a:gd name="connsiteY16" fmla="*/ 6178 h 6582"/>
                  <a:gd name="connsiteX17" fmla="*/ 7224 w 9434"/>
                  <a:gd name="connsiteY17" fmla="*/ 6131 h 6582"/>
                  <a:gd name="connsiteX18" fmla="*/ 7272 w 9434"/>
                  <a:gd name="connsiteY18" fmla="*/ 6297 h 6582"/>
                  <a:gd name="connsiteX19" fmla="*/ 7367 w 9434"/>
                  <a:gd name="connsiteY19" fmla="*/ 6392 h 6582"/>
                  <a:gd name="connsiteX20" fmla="*/ 7486 w 9434"/>
                  <a:gd name="connsiteY20" fmla="*/ 6487 h 6582"/>
                  <a:gd name="connsiteX21" fmla="*/ 7676 w 9434"/>
                  <a:gd name="connsiteY21" fmla="*/ 6511 h 6582"/>
                  <a:gd name="connsiteX22" fmla="*/ 7913 w 9434"/>
                  <a:gd name="connsiteY22" fmla="*/ 6392 h 6582"/>
                  <a:gd name="connsiteX23" fmla="*/ 7937 w 9434"/>
                  <a:gd name="connsiteY23" fmla="*/ 6226 h 6582"/>
                  <a:gd name="connsiteX24" fmla="*/ 7961 w 9434"/>
                  <a:gd name="connsiteY24" fmla="*/ 6036 h 6582"/>
                  <a:gd name="connsiteX25" fmla="*/ 7842 w 9434"/>
                  <a:gd name="connsiteY25" fmla="*/ 5845 h 6582"/>
                  <a:gd name="connsiteX26" fmla="*/ 7771 w 9434"/>
                  <a:gd name="connsiteY26" fmla="*/ 5727 h 6582"/>
                  <a:gd name="connsiteX27" fmla="*/ 7723 w 9434"/>
                  <a:gd name="connsiteY27" fmla="*/ 5703 h 6582"/>
                  <a:gd name="connsiteX28" fmla="*/ 7961 w 9434"/>
                  <a:gd name="connsiteY28" fmla="*/ 4586 h 6582"/>
                  <a:gd name="connsiteX29" fmla="*/ 9434 w 9434"/>
                  <a:gd name="connsiteY29" fmla="*/ 4253 h 6582"/>
                  <a:gd name="connsiteX30" fmla="*/ 9363 w 9434"/>
                  <a:gd name="connsiteY30" fmla="*/ 6582 h 6582"/>
                  <a:gd name="connsiteX31" fmla="*/ 0 w 9434"/>
                  <a:gd name="connsiteY31" fmla="*/ 6558 h 6582"/>
                  <a:gd name="connsiteX32" fmla="*/ 48 w 9434"/>
                  <a:gd name="connsiteY32" fmla="*/ 0 h 65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9434" h="6581">
                    <a:moveTo>
                      <a:pt x="48" y="0"/>
                    </a:moveTo>
                    <a:lnTo>
                      <a:pt x="214" y="285"/>
                    </a:lnTo>
                    <a:lnTo>
                      <a:pt x="357" y="404"/>
                    </a:lnTo>
                    <a:lnTo>
                      <a:pt x="476" y="475"/>
                    </a:lnTo>
                    <a:lnTo>
                      <a:pt x="618" y="475"/>
                    </a:lnTo>
                    <a:lnTo>
                      <a:pt x="713" y="499"/>
                    </a:lnTo>
                    <a:lnTo>
                      <a:pt x="1664" y="5703"/>
                    </a:lnTo>
                    <a:lnTo>
                      <a:pt x="1521" y="5845"/>
                    </a:lnTo>
                    <a:lnTo>
                      <a:pt x="1426" y="6012"/>
                    </a:lnTo>
                    <a:lnTo>
                      <a:pt x="1426" y="6202"/>
                    </a:lnTo>
                    <a:lnTo>
                      <a:pt x="1474" y="6344"/>
                    </a:lnTo>
                    <a:lnTo>
                      <a:pt x="1521" y="6416"/>
                    </a:lnTo>
                    <a:lnTo>
                      <a:pt x="1664" y="6487"/>
                    </a:lnTo>
                    <a:lnTo>
                      <a:pt x="1925" y="6511"/>
                    </a:lnTo>
                    <a:lnTo>
                      <a:pt x="2044" y="6416"/>
                    </a:lnTo>
                    <a:lnTo>
                      <a:pt x="2115" y="6297"/>
                    </a:lnTo>
                    <a:lnTo>
                      <a:pt x="2163" y="6178"/>
                    </a:lnTo>
                    <a:lnTo>
                      <a:pt x="7224" y="6131"/>
                    </a:lnTo>
                    <a:lnTo>
                      <a:pt x="7272" y="6297"/>
                    </a:lnTo>
                    <a:lnTo>
                      <a:pt x="7367" y="6392"/>
                    </a:lnTo>
                    <a:lnTo>
                      <a:pt x="7486" y="6487"/>
                    </a:lnTo>
                    <a:lnTo>
                      <a:pt x="7676" y="6511"/>
                    </a:lnTo>
                    <a:lnTo>
                      <a:pt x="7913" y="6392"/>
                    </a:lnTo>
                    <a:lnTo>
                      <a:pt x="7937" y="6226"/>
                    </a:lnTo>
                    <a:lnTo>
                      <a:pt x="7961" y="6036"/>
                    </a:lnTo>
                    <a:lnTo>
                      <a:pt x="7842" y="5845"/>
                    </a:lnTo>
                    <a:lnTo>
                      <a:pt x="7771" y="5727"/>
                    </a:lnTo>
                    <a:lnTo>
                      <a:pt x="7723" y="5703"/>
                    </a:lnTo>
                    <a:lnTo>
                      <a:pt x="7961" y="4586"/>
                    </a:lnTo>
                    <a:lnTo>
                      <a:pt x="9434" y="4253"/>
                    </a:lnTo>
                    <a:lnTo>
                      <a:pt x="9363" y="6582"/>
                    </a:lnTo>
                    <a:lnTo>
                      <a:pt x="0" y="6558"/>
                    </a:lnTo>
                    <a:lnTo>
                      <a:pt x="48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任意多边形 47"/>
              <p:cNvSpPr/>
              <p:nvPr>
                <p:custDataLst>
                  <p:tags r:id="rId8"/>
                </p:custDataLst>
              </p:nvPr>
            </p:nvSpPr>
            <p:spPr>
              <a:xfrm>
                <a:off x="5465" y="3991"/>
                <a:ext cx="1663" cy="5465"/>
              </a:xfrm>
              <a:custGeom>
                <a:gdLst>
                  <a:gd name="connisteX0" fmla="*/ 0 w 1056005"/>
                  <a:gd name="connsiteY0" fmla="*/ 332105 h 3470275"/>
                  <a:gd name="connisteX1" fmla="*/ 588010 w 1056005"/>
                  <a:gd name="connsiteY1" fmla="*/ 3470275 h 3470275"/>
                  <a:gd name="connisteX2" fmla="*/ 618490 w 1056005"/>
                  <a:gd name="connsiteY2" fmla="*/ 3470275 h 3470275"/>
                  <a:gd name="connisteX3" fmla="*/ 1056005 w 1056005"/>
                  <a:gd name="connsiteY3" fmla="*/ 1524000 h 3470275"/>
                  <a:gd name="connisteX4" fmla="*/ 965200 w 1056005"/>
                  <a:gd name="connsiteY4" fmla="*/ 1448435 h 3470275"/>
                  <a:gd name="connisteX5" fmla="*/ 965200 w 1056005"/>
                  <a:gd name="connsiteY5" fmla="*/ 1372870 h 3470275"/>
                  <a:gd name="connisteX6" fmla="*/ 980440 w 1056005"/>
                  <a:gd name="connsiteY6" fmla="*/ 1252220 h 3470275"/>
                  <a:gd name="connisteX7" fmla="*/ 995680 w 1056005"/>
                  <a:gd name="connsiteY7" fmla="*/ 1236980 h 3470275"/>
                  <a:gd name="connisteX8" fmla="*/ 875030 w 1056005"/>
                  <a:gd name="connsiteY8" fmla="*/ 1071245 h 3470275"/>
                  <a:gd name="connisteX9" fmla="*/ 784225 w 1056005"/>
                  <a:gd name="connsiteY9" fmla="*/ 1086485 h 3470275"/>
                  <a:gd name="connisteX10" fmla="*/ 708660 w 1056005"/>
                  <a:gd name="connsiteY10" fmla="*/ 1071245 h 3470275"/>
                  <a:gd name="connisteX11" fmla="*/ 633730 w 1056005"/>
                  <a:gd name="connsiteY11" fmla="*/ 1040765 h 3470275"/>
                  <a:gd name="connisteX12" fmla="*/ 588010 w 1056005"/>
                  <a:gd name="connsiteY12" fmla="*/ 980440 h 3470275"/>
                  <a:gd name="connisteX13" fmla="*/ 558165 w 1056005"/>
                  <a:gd name="connsiteY13" fmla="*/ 829945 h 3470275"/>
                  <a:gd name="connisteX14" fmla="*/ 603250 w 1056005"/>
                  <a:gd name="connsiteY14" fmla="*/ 739140 h 3470275"/>
                  <a:gd name="connisteX15" fmla="*/ 678815 w 1056005"/>
                  <a:gd name="connsiteY15" fmla="*/ 618490 h 3470275"/>
                  <a:gd name="connisteX16" fmla="*/ 618490 w 1056005"/>
                  <a:gd name="connsiteY16" fmla="*/ 150495 h 3470275"/>
                  <a:gd name="connisteX17" fmla="*/ 180975 w 1056005"/>
                  <a:gd name="connsiteY17" fmla="*/ 0 h 3470275"/>
                  <a:gd name="connisteX18" fmla="*/ 0 w 1056005"/>
                  <a:gd name="connsiteY18" fmla="*/ 332105 h 347027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  <a:cxn ang="0">
                    <a:pos x="connisteX9" y="connsiteY9"/>
                  </a:cxn>
                  <a:cxn ang="0">
                    <a:pos x="connisteX10" y="connsiteY10"/>
                  </a:cxn>
                  <a:cxn ang="0">
                    <a:pos x="connisteX11" y="connsiteY11"/>
                  </a:cxn>
                  <a:cxn ang="0">
                    <a:pos x="connisteX12" y="connsiteY12"/>
                  </a:cxn>
                  <a:cxn ang="0">
                    <a:pos x="connisteX13" y="connsiteY13"/>
                  </a:cxn>
                  <a:cxn ang="0">
                    <a:pos x="connisteX14" y="connsiteY14"/>
                  </a:cxn>
                  <a:cxn ang="0">
                    <a:pos x="connisteX15" y="connsiteY15"/>
                  </a:cxn>
                  <a:cxn ang="0">
                    <a:pos x="connisteX16" y="connsiteY16"/>
                  </a:cxn>
                  <a:cxn ang="0">
                    <a:pos x="connisteX17" y="connsiteY17"/>
                  </a:cxn>
                  <a:cxn ang="0">
                    <a:pos x="connisteX18" y="connsiteY18"/>
                  </a:cxn>
                </a:cxnLst>
                <a:rect l="l" t="t" r="r" b="b"/>
                <a:pathLst>
                  <a:path w="1056005" h="3470275">
                    <a:moveTo>
                      <a:pt x="0" y="332105"/>
                    </a:moveTo>
                    <a:lnTo>
                      <a:pt x="588010" y="3470275"/>
                    </a:lnTo>
                    <a:lnTo>
                      <a:pt x="618490" y="3470275"/>
                    </a:lnTo>
                    <a:lnTo>
                      <a:pt x="1056005" y="1524000"/>
                    </a:lnTo>
                    <a:lnTo>
                      <a:pt x="965200" y="1448435"/>
                    </a:lnTo>
                    <a:lnTo>
                      <a:pt x="965200" y="1372870"/>
                    </a:lnTo>
                    <a:lnTo>
                      <a:pt x="980440" y="1252220"/>
                    </a:lnTo>
                    <a:lnTo>
                      <a:pt x="995680" y="1236980"/>
                    </a:lnTo>
                    <a:lnTo>
                      <a:pt x="875030" y="1071245"/>
                    </a:lnTo>
                    <a:lnTo>
                      <a:pt x="784225" y="1086485"/>
                    </a:lnTo>
                    <a:lnTo>
                      <a:pt x="708660" y="1071245"/>
                    </a:lnTo>
                    <a:lnTo>
                      <a:pt x="633730" y="1040765"/>
                    </a:lnTo>
                    <a:lnTo>
                      <a:pt x="588010" y="980440"/>
                    </a:lnTo>
                    <a:lnTo>
                      <a:pt x="558165" y="829945"/>
                    </a:lnTo>
                    <a:lnTo>
                      <a:pt x="603250" y="739140"/>
                    </a:lnTo>
                    <a:lnTo>
                      <a:pt x="678815" y="618490"/>
                    </a:lnTo>
                    <a:lnTo>
                      <a:pt x="618490" y="150495"/>
                    </a:lnTo>
                    <a:lnTo>
                      <a:pt x="180975" y="0"/>
                    </a:lnTo>
                    <a:lnTo>
                      <a:pt x="0" y="332105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任意多边形 48"/>
              <p:cNvSpPr/>
              <p:nvPr>
                <p:custDataLst>
                  <p:tags r:id="rId9"/>
                </p:custDataLst>
              </p:nvPr>
            </p:nvSpPr>
            <p:spPr>
              <a:xfrm>
                <a:off x="6676" y="7531"/>
                <a:ext cx="5228" cy="2282"/>
              </a:xfrm>
              <a:custGeom>
                <a:gdLst>
                  <a:gd name="connisteX0" fmla="*/ 90805 w 3319780"/>
                  <a:gd name="connsiteY0" fmla="*/ 1449070 h 1449070"/>
                  <a:gd name="connisteX1" fmla="*/ 3229610 w 3319780"/>
                  <a:gd name="connsiteY1" fmla="*/ 1449070 h 1449070"/>
                  <a:gd name="connisteX2" fmla="*/ 3259455 w 3319780"/>
                  <a:gd name="connsiteY2" fmla="*/ 1327785 h 1449070"/>
                  <a:gd name="connisteX3" fmla="*/ 3289935 w 3319780"/>
                  <a:gd name="connsiteY3" fmla="*/ 1282700 h 1449070"/>
                  <a:gd name="connisteX4" fmla="*/ 3319780 w 3319780"/>
                  <a:gd name="connsiteY4" fmla="*/ 1267460 h 1449070"/>
                  <a:gd name="connisteX5" fmla="*/ 2701290 w 3319780"/>
                  <a:gd name="connsiteY5" fmla="*/ 226695 h 1449070"/>
                  <a:gd name="connisteX6" fmla="*/ 2595880 w 3319780"/>
                  <a:gd name="connsiteY6" fmla="*/ 256540 h 1449070"/>
                  <a:gd name="connisteX7" fmla="*/ 2475230 w 3319780"/>
                  <a:gd name="connsiteY7" fmla="*/ 241935 h 1449070"/>
                  <a:gd name="connisteX8" fmla="*/ 2369185 w 3319780"/>
                  <a:gd name="connsiteY8" fmla="*/ 196215 h 1449070"/>
                  <a:gd name="connisteX9" fmla="*/ 2293620 w 3319780"/>
                  <a:gd name="connsiteY9" fmla="*/ 135890 h 1449070"/>
                  <a:gd name="connisteX10" fmla="*/ 2263775 w 3319780"/>
                  <a:gd name="connsiteY10" fmla="*/ 75565 h 1449070"/>
                  <a:gd name="connisteX11" fmla="*/ 2263775 w 3319780"/>
                  <a:gd name="connsiteY11" fmla="*/ 0 h 1449070"/>
                  <a:gd name="connisteX12" fmla="*/ 1886585 w 3319780"/>
                  <a:gd name="connsiteY12" fmla="*/ 15240 h 1449070"/>
                  <a:gd name="connisteX13" fmla="*/ 1841500 w 3319780"/>
                  <a:gd name="connsiteY13" fmla="*/ 75565 h 1449070"/>
                  <a:gd name="connisteX14" fmla="*/ 1780540 w 3319780"/>
                  <a:gd name="connsiteY14" fmla="*/ 90805 h 1449070"/>
                  <a:gd name="connisteX15" fmla="*/ 1720215 w 3319780"/>
                  <a:gd name="connsiteY15" fmla="*/ 196215 h 1449070"/>
                  <a:gd name="connisteX16" fmla="*/ 1554480 w 3319780"/>
                  <a:gd name="connsiteY16" fmla="*/ 196215 h 1449070"/>
                  <a:gd name="connisteX17" fmla="*/ 1478915 w 3319780"/>
                  <a:gd name="connsiteY17" fmla="*/ 120650 h 1449070"/>
                  <a:gd name="connisteX18" fmla="*/ 1449070 w 3319780"/>
                  <a:gd name="connsiteY18" fmla="*/ 15240 h 1449070"/>
                  <a:gd name="connisteX19" fmla="*/ 1071880 w 3319780"/>
                  <a:gd name="connsiteY19" fmla="*/ 0 h 1449070"/>
                  <a:gd name="connisteX20" fmla="*/ 996315 w 3319780"/>
                  <a:gd name="connsiteY20" fmla="*/ 166370 h 1449070"/>
                  <a:gd name="connisteX21" fmla="*/ 890270 w 3319780"/>
                  <a:gd name="connsiteY21" fmla="*/ 241935 h 1449070"/>
                  <a:gd name="connisteX22" fmla="*/ 739775 w 3319780"/>
                  <a:gd name="connsiteY22" fmla="*/ 241935 h 1449070"/>
                  <a:gd name="connisteX23" fmla="*/ 648970 w 3319780"/>
                  <a:gd name="connsiteY23" fmla="*/ 196215 h 1449070"/>
                  <a:gd name="connisteX24" fmla="*/ 0 w 3319780"/>
                  <a:gd name="connsiteY24" fmla="*/ 1252855 h 1449070"/>
                  <a:gd name="connisteX25" fmla="*/ 30480 w 3319780"/>
                  <a:gd name="connsiteY25" fmla="*/ 1297940 h 1449070"/>
                  <a:gd name="connisteX26" fmla="*/ 90805 w 3319780"/>
                  <a:gd name="connsiteY26" fmla="*/ 1449070 h 144907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  <a:cxn ang="0">
                    <a:pos x="connisteX9" y="connsiteY9"/>
                  </a:cxn>
                  <a:cxn ang="0">
                    <a:pos x="connisteX10" y="connsiteY10"/>
                  </a:cxn>
                  <a:cxn ang="0">
                    <a:pos x="connisteX11" y="connsiteY11"/>
                  </a:cxn>
                  <a:cxn ang="0">
                    <a:pos x="connisteX12" y="connsiteY12"/>
                  </a:cxn>
                  <a:cxn ang="0">
                    <a:pos x="connisteX13" y="connsiteY13"/>
                  </a:cxn>
                  <a:cxn ang="0">
                    <a:pos x="connisteX14" y="connsiteY14"/>
                  </a:cxn>
                  <a:cxn ang="0">
                    <a:pos x="connisteX15" y="connsiteY15"/>
                  </a:cxn>
                  <a:cxn ang="0">
                    <a:pos x="connisteX16" y="connsiteY16"/>
                  </a:cxn>
                  <a:cxn ang="0">
                    <a:pos x="connisteX17" y="connsiteY17"/>
                  </a:cxn>
                  <a:cxn ang="0">
                    <a:pos x="connisteX18" y="connsiteY18"/>
                  </a:cxn>
                  <a:cxn ang="0">
                    <a:pos x="connisteX19" y="connsiteY19"/>
                  </a:cxn>
                  <a:cxn ang="0">
                    <a:pos x="connisteX20" y="connsiteY20"/>
                  </a:cxn>
                  <a:cxn ang="0">
                    <a:pos x="connisteX21" y="connsiteY21"/>
                  </a:cxn>
                  <a:cxn ang="0">
                    <a:pos x="connisteX22" y="connsiteY22"/>
                  </a:cxn>
                  <a:cxn ang="0">
                    <a:pos x="connisteX23" y="connsiteY23"/>
                  </a:cxn>
                  <a:cxn ang="0">
                    <a:pos x="connisteX24" y="connsiteY24"/>
                  </a:cxn>
                  <a:cxn ang="0">
                    <a:pos x="connisteX25" y="connsiteY25"/>
                  </a:cxn>
                  <a:cxn ang="0">
                    <a:pos x="connisteX26" y="connsiteY26"/>
                  </a:cxn>
                </a:cxnLst>
                <a:rect l="l" t="t" r="r" b="b"/>
                <a:pathLst>
                  <a:path w="3319779" h="1449070">
                    <a:moveTo>
                      <a:pt x="90805" y="1449070"/>
                    </a:moveTo>
                    <a:lnTo>
                      <a:pt x="3229610" y="1449070"/>
                    </a:lnTo>
                    <a:lnTo>
                      <a:pt x="3259455" y="1327785"/>
                    </a:lnTo>
                    <a:lnTo>
                      <a:pt x="3289935" y="1282700"/>
                    </a:lnTo>
                    <a:lnTo>
                      <a:pt x="3319780" y="1267460"/>
                    </a:lnTo>
                    <a:lnTo>
                      <a:pt x="2701290" y="226695"/>
                    </a:lnTo>
                    <a:lnTo>
                      <a:pt x="2595880" y="256540"/>
                    </a:lnTo>
                    <a:lnTo>
                      <a:pt x="2475230" y="241935"/>
                    </a:lnTo>
                    <a:lnTo>
                      <a:pt x="2369185" y="196215"/>
                    </a:lnTo>
                    <a:lnTo>
                      <a:pt x="2293620" y="135890"/>
                    </a:lnTo>
                    <a:lnTo>
                      <a:pt x="2263775" y="75565"/>
                    </a:lnTo>
                    <a:lnTo>
                      <a:pt x="2263775" y="0"/>
                    </a:lnTo>
                    <a:lnTo>
                      <a:pt x="1886585" y="15240"/>
                    </a:lnTo>
                    <a:lnTo>
                      <a:pt x="1841500" y="75565"/>
                    </a:lnTo>
                    <a:lnTo>
                      <a:pt x="1780540" y="90805"/>
                    </a:lnTo>
                    <a:lnTo>
                      <a:pt x="1720215" y="196215"/>
                    </a:lnTo>
                    <a:lnTo>
                      <a:pt x="1554480" y="196215"/>
                    </a:lnTo>
                    <a:lnTo>
                      <a:pt x="1478915" y="120650"/>
                    </a:lnTo>
                    <a:lnTo>
                      <a:pt x="1449070" y="15240"/>
                    </a:lnTo>
                    <a:lnTo>
                      <a:pt x="1071880" y="0"/>
                    </a:lnTo>
                    <a:lnTo>
                      <a:pt x="996315" y="166370"/>
                    </a:lnTo>
                    <a:lnTo>
                      <a:pt x="890270" y="241935"/>
                    </a:lnTo>
                    <a:lnTo>
                      <a:pt x="739775" y="241935"/>
                    </a:lnTo>
                    <a:lnTo>
                      <a:pt x="648970" y="196215"/>
                    </a:lnTo>
                    <a:lnTo>
                      <a:pt x="0" y="1252855"/>
                    </a:lnTo>
                    <a:lnTo>
                      <a:pt x="30480" y="1297940"/>
                    </a:lnTo>
                    <a:lnTo>
                      <a:pt x="90805" y="144907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0" name="任意多边形 49"/>
              <p:cNvSpPr/>
              <p:nvPr>
                <p:custDataLst>
                  <p:tags r:id="rId10"/>
                </p:custDataLst>
              </p:nvPr>
            </p:nvSpPr>
            <p:spPr>
              <a:xfrm>
                <a:off x="11405" y="6652"/>
                <a:ext cx="1046" cy="2828"/>
              </a:xfrm>
              <a:custGeom>
                <a:gdLst>
                  <a:gd name="connisteX0" fmla="*/ 0 w 664210"/>
                  <a:gd name="connsiteY0" fmla="*/ 0 h 1795780"/>
                  <a:gd name="connisteX1" fmla="*/ 437515 w 664210"/>
                  <a:gd name="connsiteY1" fmla="*/ 1795780 h 1795780"/>
                  <a:gd name="connisteX2" fmla="*/ 513080 w 664210"/>
                  <a:gd name="connsiteY2" fmla="*/ 1795780 h 1795780"/>
                  <a:gd name="connisteX3" fmla="*/ 558165 w 664210"/>
                  <a:gd name="connsiteY3" fmla="*/ 1282700 h 1795780"/>
                  <a:gd name="connisteX4" fmla="*/ 664210 w 664210"/>
                  <a:gd name="connsiteY4" fmla="*/ 361950 h 1795780"/>
                  <a:gd name="connisteX5" fmla="*/ 0 w 664210"/>
                  <a:gd name="connsiteY5" fmla="*/ 0 h 179578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</a:cxnLst>
                <a:rect l="l" t="t" r="r" b="b"/>
                <a:pathLst>
                  <a:path w="664210" h="1795780">
                    <a:moveTo>
                      <a:pt x="0" y="0"/>
                    </a:moveTo>
                    <a:lnTo>
                      <a:pt x="437515" y="1795780"/>
                    </a:lnTo>
                    <a:lnTo>
                      <a:pt x="513080" y="1795780"/>
                    </a:lnTo>
                    <a:lnTo>
                      <a:pt x="558165" y="1282700"/>
                    </a:lnTo>
                    <a:lnTo>
                      <a:pt x="664210" y="3619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任意多边形 50"/>
              <p:cNvSpPr/>
              <p:nvPr>
                <p:custDataLst>
                  <p:tags r:id="rId11"/>
                </p:custDataLst>
              </p:nvPr>
            </p:nvSpPr>
            <p:spPr>
              <a:xfrm>
                <a:off x="10977" y="6581"/>
                <a:ext cx="1070" cy="2899"/>
              </a:xfrm>
              <a:custGeom>
                <a:gdLst>
                  <a:gd name="connisteX0" fmla="*/ 166370 w 679450"/>
                  <a:gd name="connsiteY0" fmla="*/ 0 h 1840865"/>
                  <a:gd name="connisteX1" fmla="*/ 679450 w 679450"/>
                  <a:gd name="connsiteY1" fmla="*/ 1840865 h 1840865"/>
                  <a:gd name="connisteX2" fmla="*/ 634365 w 679450"/>
                  <a:gd name="connsiteY2" fmla="*/ 1840865 h 1840865"/>
                  <a:gd name="connisteX3" fmla="*/ 0 w 679450"/>
                  <a:gd name="connsiteY3" fmla="*/ 814705 h 1840865"/>
                  <a:gd name="connisteX4" fmla="*/ 60960 w 679450"/>
                  <a:gd name="connsiteY4" fmla="*/ 678815 h 1840865"/>
                  <a:gd name="connisteX5" fmla="*/ 90805 w 679450"/>
                  <a:gd name="connsiteY5" fmla="*/ 542925 h 1840865"/>
                  <a:gd name="connisteX6" fmla="*/ 45720 w 679450"/>
                  <a:gd name="connsiteY6" fmla="*/ 392430 h 1840865"/>
                  <a:gd name="connisteX7" fmla="*/ 0 w 679450"/>
                  <a:gd name="connsiteY7" fmla="*/ 286385 h 1840865"/>
                  <a:gd name="connisteX8" fmla="*/ 166370 w 679450"/>
                  <a:gd name="connsiteY8" fmla="*/ 0 h 184086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</a:cxnLst>
                <a:rect l="l" t="t" r="r" b="b"/>
                <a:pathLst>
                  <a:path w="679450" h="1840864">
                    <a:moveTo>
                      <a:pt x="166370" y="0"/>
                    </a:moveTo>
                    <a:lnTo>
                      <a:pt x="679450" y="1840865"/>
                    </a:lnTo>
                    <a:lnTo>
                      <a:pt x="634365" y="1840865"/>
                    </a:lnTo>
                    <a:lnTo>
                      <a:pt x="0" y="814705"/>
                    </a:lnTo>
                    <a:lnTo>
                      <a:pt x="60960" y="678815"/>
                    </a:lnTo>
                    <a:lnTo>
                      <a:pt x="90805" y="542925"/>
                    </a:lnTo>
                    <a:lnTo>
                      <a:pt x="45720" y="392430"/>
                    </a:lnTo>
                    <a:lnTo>
                      <a:pt x="0" y="286385"/>
                    </a:lnTo>
                    <a:lnTo>
                      <a:pt x="16637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任意多边形 52"/>
              <p:cNvSpPr/>
              <p:nvPr>
                <p:custDataLst>
                  <p:tags r:id="rId12"/>
                </p:custDataLst>
              </p:nvPr>
            </p:nvSpPr>
            <p:spPr>
              <a:xfrm>
                <a:off x="9742" y="6747"/>
                <a:ext cx="1212" cy="571"/>
              </a:xfrm>
              <a:custGeom>
                <a:gdLst>
                  <a:gd name="connisteX0" fmla="*/ 0 w 769620"/>
                  <a:gd name="connsiteY0" fmla="*/ 90805 h 362585"/>
                  <a:gd name="connisteX1" fmla="*/ 45085 w 769620"/>
                  <a:gd name="connsiteY1" fmla="*/ 287020 h 362585"/>
                  <a:gd name="connisteX2" fmla="*/ 286385 w 769620"/>
                  <a:gd name="connsiteY2" fmla="*/ 362585 h 362585"/>
                  <a:gd name="connisteX3" fmla="*/ 301625 w 769620"/>
                  <a:gd name="connsiteY3" fmla="*/ 271780 h 362585"/>
                  <a:gd name="connisteX4" fmla="*/ 361950 w 769620"/>
                  <a:gd name="connsiteY4" fmla="*/ 211455 h 362585"/>
                  <a:gd name="connisteX5" fmla="*/ 482600 w 769620"/>
                  <a:gd name="connsiteY5" fmla="*/ 166370 h 362585"/>
                  <a:gd name="connisteX6" fmla="*/ 573405 w 769620"/>
                  <a:gd name="connsiteY6" fmla="*/ 135890 h 362585"/>
                  <a:gd name="connisteX7" fmla="*/ 723900 w 769620"/>
                  <a:gd name="connsiteY7" fmla="*/ 166370 h 362585"/>
                  <a:gd name="connisteX8" fmla="*/ 769620 w 769620"/>
                  <a:gd name="connsiteY8" fmla="*/ 0 h 362585"/>
                  <a:gd name="connisteX9" fmla="*/ 0 w 769620"/>
                  <a:gd name="connsiteY9" fmla="*/ 90805 h 36258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  <a:cxn ang="0">
                    <a:pos x="connisteX9" y="connsiteY9"/>
                  </a:cxn>
                </a:cxnLst>
                <a:rect l="l" t="t" r="r" b="b"/>
                <a:pathLst>
                  <a:path w="769620" h="362585">
                    <a:moveTo>
                      <a:pt x="0" y="90805"/>
                    </a:moveTo>
                    <a:lnTo>
                      <a:pt x="45085" y="287020"/>
                    </a:lnTo>
                    <a:lnTo>
                      <a:pt x="286385" y="362585"/>
                    </a:lnTo>
                    <a:lnTo>
                      <a:pt x="301625" y="271780"/>
                    </a:lnTo>
                    <a:lnTo>
                      <a:pt x="361950" y="211455"/>
                    </a:lnTo>
                    <a:lnTo>
                      <a:pt x="482600" y="166370"/>
                    </a:lnTo>
                    <a:lnTo>
                      <a:pt x="573405" y="135890"/>
                    </a:lnTo>
                    <a:lnTo>
                      <a:pt x="723900" y="166370"/>
                    </a:lnTo>
                    <a:lnTo>
                      <a:pt x="769620" y="0"/>
                    </a:lnTo>
                    <a:lnTo>
                      <a:pt x="0" y="90805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任意多边形 53"/>
              <p:cNvSpPr/>
              <p:nvPr>
                <p:custDataLst>
                  <p:tags r:id="rId13"/>
                </p:custDataLst>
              </p:nvPr>
            </p:nvSpPr>
            <p:spPr>
              <a:xfrm>
                <a:off x="6510" y="6438"/>
                <a:ext cx="1117" cy="2994"/>
              </a:xfrm>
              <a:custGeom>
                <a:gdLst>
                  <a:gd name="connisteX0" fmla="*/ 452755 w 709295"/>
                  <a:gd name="connsiteY0" fmla="*/ 0 h 1901190"/>
                  <a:gd name="connisteX1" fmla="*/ 0 w 709295"/>
                  <a:gd name="connsiteY1" fmla="*/ 1901190 h 1901190"/>
                  <a:gd name="connisteX2" fmla="*/ 60325 w 709295"/>
                  <a:gd name="connsiteY2" fmla="*/ 1901190 h 1901190"/>
                  <a:gd name="connisteX3" fmla="*/ 694055 w 709295"/>
                  <a:gd name="connsiteY3" fmla="*/ 860425 h 1901190"/>
                  <a:gd name="connisteX4" fmla="*/ 618490 w 709295"/>
                  <a:gd name="connsiteY4" fmla="*/ 648970 h 1901190"/>
                  <a:gd name="connisteX5" fmla="*/ 633730 w 709295"/>
                  <a:gd name="connsiteY5" fmla="*/ 422910 h 1901190"/>
                  <a:gd name="connisteX6" fmla="*/ 709295 w 709295"/>
                  <a:gd name="connsiteY6" fmla="*/ 362585 h 1901190"/>
                  <a:gd name="connisteX7" fmla="*/ 528320 w 709295"/>
                  <a:gd name="connsiteY7" fmla="*/ 15240 h 1901190"/>
                  <a:gd name="connisteX8" fmla="*/ 452755 w 709295"/>
                  <a:gd name="connsiteY8" fmla="*/ 0 h 190119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</a:cxnLst>
                <a:rect l="l" t="t" r="r" b="b"/>
                <a:pathLst>
                  <a:path w="709295" h="1901189">
                    <a:moveTo>
                      <a:pt x="452755" y="0"/>
                    </a:moveTo>
                    <a:lnTo>
                      <a:pt x="0" y="1901190"/>
                    </a:lnTo>
                    <a:lnTo>
                      <a:pt x="60325" y="1901190"/>
                    </a:lnTo>
                    <a:lnTo>
                      <a:pt x="694055" y="860425"/>
                    </a:lnTo>
                    <a:lnTo>
                      <a:pt x="618490" y="648970"/>
                    </a:lnTo>
                    <a:lnTo>
                      <a:pt x="633730" y="422910"/>
                    </a:lnTo>
                    <a:lnTo>
                      <a:pt x="709295" y="362585"/>
                    </a:lnTo>
                    <a:lnTo>
                      <a:pt x="528320" y="15240"/>
                    </a:lnTo>
                    <a:lnTo>
                      <a:pt x="452755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5" name="任意多边形 54"/>
            <p:cNvSpPr/>
            <p:nvPr>
              <p:custDataLst>
                <p:tags r:id="rId14"/>
              </p:custDataLst>
            </p:nvPr>
          </p:nvSpPr>
          <p:spPr>
            <a:xfrm>
              <a:off x="7725" y="4342"/>
              <a:ext cx="2210" cy="1165"/>
            </a:xfrm>
            <a:custGeom>
              <a:gdLst>
                <a:gd name="connisteX0" fmla="*/ 0 w 1403350"/>
                <a:gd name="connsiteY0" fmla="*/ 0 h 739775"/>
                <a:gd name="connisteX1" fmla="*/ 452755 w 1403350"/>
                <a:gd name="connsiteY1" fmla="*/ 739775 h 739775"/>
                <a:gd name="connisteX2" fmla="*/ 558165 w 1403350"/>
                <a:gd name="connsiteY2" fmla="*/ 694055 h 739775"/>
                <a:gd name="connisteX3" fmla="*/ 754380 w 1403350"/>
                <a:gd name="connsiteY3" fmla="*/ 694055 h 739775"/>
                <a:gd name="connisteX4" fmla="*/ 950595 w 1403350"/>
                <a:gd name="connsiteY4" fmla="*/ 724535 h 739775"/>
                <a:gd name="connisteX5" fmla="*/ 965200 w 1403350"/>
                <a:gd name="connsiteY5" fmla="*/ 739775 h 739775"/>
                <a:gd name="connisteX6" fmla="*/ 1403350 w 1403350"/>
                <a:gd name="connsiteY6" fmla="*/ 30480 h 739775"/>
                <a:gd name="connisteX7" fmla="*/ 0 w 1403350"/>
                <a:gd name="connsiteY7" fmla="*/ 0 h 73977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</a:cxnLst>
              <a:rect l="l" t="t" r="r" b="b"/>
              <a:pathLst>
                <a:path w="1403350" h="739775">
                  <a:moveTo>
                    <a:pt x="0" y="0"/>
                  </a:moveTo>
                  <a:lnTo>
                    <a:pt x="452755" y="739775"/>
                  </a:lnTo>
                  <a:lnTo>
                    <a:pt x="558165" y="694055"/>
                  </a:lnTo>
                  <a:lnTo>
                    <a:pt x="754380" y="694055"/>
                  </a:lnTo>
                  <a:lnTo>
                    <a:pt x="950595" y="724535"/>
                  </a:lnTo>
                  <a:lnTo>
                    <a:pt x="965200" y="739775"/>
                  </a:lnTo>
                  <a:lnTo>
                    <a:pt x="1403350" y="304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任意多边形 55"/>
            <p:cNvSpPr/>
            <p:nvPr>
              <p:custDataLst>
                <p:tags r:id="rId15"/>
              </p:custDataLst>
            </p:nvPr>
          </p:nvSpPr>
          <p:spPr>
            <a:xfrm>
              <a:off x="3970" y="2917"/>
              <a:ext cx="499" cy="855"/>
            </a:xfrm>
            <a:custGeom>
              <a:gdLst>
                <a:gd name="connisteX0" fmla="*/ 120650 w 316865"/>
                <a:gd name="connsiteY0" fmla="*/ 0 h 542925"/>
                <a:gd name="connisteX1" fmla="*/ 60325 w 316865"/>
                <a:gd name="connsiteY1" fmla="*/ 105410 h 542925"/>
                <a:gd name="connisteX2" fmla="*/ 0 w 316865"/>
                <a:gd name="connsiteY2" fmla="*/ 150495 h 542925"/>
                <a:gd name="connisteX3" fmla="*/ 211455 w 316865"/>
                <a:gd name="connsiteY3" fmla="*/ 542925 h 542925"/>
                <a:gd name="connisteX4" fmla="*/ 271780 w 316865"/>
                <a:gd name="connsiteY4" fmla="*/ 497840 h 542925"/>
                <a:gd name="connisteX5" fmla="*/ 316865 w 316865"/>
                <a:gd name="connsiteY5" fmla="*/ 497840 h 542925"/>
                <a:gd name="connisteX6" fmla="*/ 301625 w 316865"/>
                <a:gd name="connsiteY6" fmla="*/ 105410 h 542925"/>
                <a:gd name="connisteX7" fmla="*/ 120650 w 316865"/>
                <a:gd name="connsiteY7" fmla="*/ 0 h 54292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</a:cxnLst>
              <a:rect l="l" t="t" r="r" b="b"/>
              <a:pathLst>
                <a:path w="316865" h="542925">
                  <a:moveTo>
                    <a:pt x="120650" y="0"/>
                  </a:moveTo>
                  <a:lnTo>
                    <a:pt x="60325" y="105410"/>
                  </a:lnTo>
                  <a:lnTo>
                    <a:pt x="0" y="150495"/>
                  </a:lnTo>
                  <a:lnTo>
                    <a:pt x="211455" y="542925"/>
                  </a:lnTo>
                  <a:lnTo>
                    <a:pt x="271780" y="497840"/>
                  </a:lnTo>
                  <a:lnTo>
                    <a:pt x="316865" y="497840"/>
                  </a:lnTo>
                  <a:lnTo>
                    <a:pt x="301625" y="105410"/>
                  </a:lnTo>
                  <a:lnTo>
                    <a:pt x="12065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任意多边形 56"/>
            <p:cNvSpPr/>
            <p:nvPr>
              <p:custDataLst>
                <p:tags r:id="rId16"/>
              </p:custDataLst>
            </p:nvPr>
          </p:nvSpPr>
          <p:spPr>
            <a:xfrm>
              <a:off x="4944" y="4295"/>
              <a:ext cx="3113" cy="2281"/>
            </a:xfrm>
            <a:custGeom>
              <a:gdLst>
                <a:gd name="connisteX0" fmla="*/ 1207135 w 1976755"/>
                <a:gd name="connsiteY0" fmla="*/ 0 h 1448435"/>
                <a:gd name="connisteX1" fmla="*/ 1041400 w 1976755"/>
                <a:gd name="connsiteY1" fmla="*/ 75565 h 1448435"/>
                <a:gd name="connisteX2" fmla="*/ 860425 w 1976755"/>
                <a:gd name="connsiteY2" fmla="*/ 60325 h 1448435"/>
                <a:gd name="connisteX3" fmla="*/ 739775 w 1976755"/>
                <a:gd name="connsiteY3" fmla="*/ 29845 h 1448435"/>
                <a:gd name="connisteX4" fmla="*/ 106045 w 1976755"/>
                <a:gd name="connsiteY4" fmla="*/ 29845 h 1448435"/>
                <a:gd name="connisteX5" fmla="*/ 60325 w 1976755"/>
                <a:gd name="connsiteY5" fmla="*/ 196215 h 1448435"/>
                <a:gd name="connisteX6" fmla="*/ 0 w 1976755"/>
                <a:gd name="connsiteY6" fmla="*/ 271780 h 1448435"/>
                <a:gd name="connisteX7" fmla="*/ 422910 w 1976755"/>
                <a:gd name="connsiteY7" fmla="*/ 1026160 h 1448435"/>
                <a:gd name="connisteX8" fmla="*/ 588645 w 1976755"/>
                <a:gd name="connsiteY8" fmla="*/ 950595 h 1448435"/>
                <a:gd name="connisteX9" fmla="*/ 815340 w 1976755"/>
                <a:gd name="connsiteY9" fmla="*/ 980440 h 1448435"/>
                <a:gd name="connisteX10" fmla="*/ 1011555 w 1976755"/>
                <a:gd name="connsiteY10" fmla="*/ 1026160 h 1448435"/>
                <a:gd name="connisteX11" fmla="*/ 1177290 w 1976755"/>
                <a:gd name="connsiteY11" fmla="*/ 1252220 h 1448435"/>
                <a:gd name="connisteX12" fmla="*/ 1237615 w 1976755"/>
                <a:gd name="connsiteY12" fmla="*/ 1448435 h 1448435"/>
                <a:gd name="connisteX13" fmla="*/ 1976755 w 1976755"/>
                <a:gd name="connsiteY13" fmla="*/ 1327785 h 1448435"/>
                <a:gd name="connisteX14" fmla="*/ 1976755 w 1976755"/>
                <a:gd name="connsiteY14" fmla="*/ 1222375 h 1448435"/>
                <a:gd name="connisteX15" fmla="*/ 1207135 w 1976755"/>
                <a:gd name="connsiteY15" fmla="*/ 0 h 144843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  <a:cxn ang="0">
                  <a:pos x="connisteX9" y="connsiteY9"/>
                </a:cxn>
                <a:cxn ang="0">
                  <a:pos x="connisteX10" y="connsiteY10"/>
                </a:cxn>
                <a:cxn ang="0">
                  <a:pos x="connisteX11" y="connsiteY11"/>
                </a:cxn>
                <a:cxn ang="0">
                  <a:pos x="connisteX12" y="connsiteY12"/>
                </a:cxn>
                <a:cxn ang="0">
                  <a:pos x="connisteX13" y="connsiteY13"/>
                </a:cxn>
                <a:cxn ang="0">
                  <a:pos x="connisteX14" y="connsiteY14"/>
                </a:cxn>
                <a:cxn ang="0">
                  <a:pos x="connisteX15" y="connsiteY15"/>
                </a:cxn>
              </a:cxnLst>
              <a:rect l="l" t="t" r="r" b="b"/>
              <a:pathLst>
                <a:path w="1976755" h="1448435">
                  <a:moveTo>
                    <a:pt x="1207135" y="0"/>
                  </a:moveTo>
                  <a:lnTo>
                    <a:pt x="1041400" y="75565"/>
                  </a:lnTo>
                  <a:lnTo>
                    <a:pt x="860425" y="60325"/>
                  </a:lnTo>
                  <a:lnTo>
                    <a:pt x="739775" y="29845"/>
                  </a:lnTo>
                  <a:lnTo>
                    <a:pt x="106045" y="29845"/>
                  </a:lnTo>
                  <a:lnTo>
                    <a:pt x="60325" y="196215"/>
                  </a:lnTo>
                  <a:lnTo>
                    <a:pt x="0" y="271780"/>
                  </a:lnTo>
                  <a:lnTo>
                    <a:pt x="422910" y="1026160"/>
                  </a:lnTo>
                  <a:lnTo>
                    <a:pt x="588645" y="950595"/>
                  </a:lnTo>
                  <a:lnTo>
                    <a:pt x="815340" y="980440"/>
                  </a:lnTo>
                  <a:lnTo>
                    <a:pt x="1011555" y="1026160"/>
                  </a:lnTo>
                  <a:lnTo>
                    <a:pt x="1177290" y="1252220"/>
                  </a:lnTo>
                  <a:lnTo>
                    <a:pt x="1237615" y="1448435"/>
                  </a:lnTo>
                  <a:lnTo>
                    <a:pt x="1976755" y="1327785"/>
                  </a:lnTo>
                  <a:lnTo>
                    <a:pt x="1976755" y="1222375"/>
                  </a:lnTo>
                  <a:lnTo>
                    <a:pt x="1207135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任意多边形 57"/>
            <p:cNvSpPr/>
            <p:nvPr>
              <p:custDataLst>
                <p:tags r:id="rId17"/>
              </p:custDataLst>
            </p:nvPr>
          </p:nvSpPr>
          <p:spPr>
            <a:xfrm>
              <a:off x="4564" y="3083"/>
              <a:ext cx="1117" cy="950"/>
            </a:xfrm>
            <a:custGeom>
              <a:gdLst>
                <a:gd name="connisteX0" fmla="*/ 0 w 709295"/>
                <a:gd name="connsiteY0" fmla="*/ 0 h 603250"/>
                <a:gd name="connisteX1" fmla="*/ 60325 w 709295"/>
                <a:gd name="connsiteY1" fmla="*/ 422275 h 603250"/>
                <a:gd name="connisteX2" fmla="*/ 196215 w 709295"/>
                <a:gd name="connsiteY2" fmla="*/ 467995 h 603250"/>
                <a:gd name="connisteX3" fmla="*/ 241300 w 709295"/>
                <a:gd name="connsiteY3" fmla="*/ 528320 h 603250"/>
                <a:gd name="connisteX4" fmla="*/ 316865 w 709295"/>
                <a:gd name="connsiteY4" fmla="*/ 573405 h 603250"/>
                <a:gd name="connisteX5" fmla="*/ 301625 w 709295"/>
                <a:gd name="connsiteY5" fmla="*/ 603250 h 603250"/>
                <a:gd name="connisteX6" fmla="*/ 709295 w 709295"/>
                <a:gd name="connsiteY6" fmla="*/ 422275 h 603250"/>
                <a:gd name="connisteX7" fmla="*/ 618490 w 709295"/>
                <a:gd name="connsiteY7" fmla="*/ 226060 h 603250"/>
                <a:gd name="connisteX8" fmla="*/ 0 w 709295"/>
                <a:gd name="connsiteY8" fmla="*/ 0 h 603250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rect l="l" t="t" r="r" b="b"/>
              <a:pathLst>
                <a:path w="709295" h="603250">
                  <a:moveTo>
                    <a:pt x="0" y="0"/>
                  </a:moveTo>
                  <a:lnTo>
                    <a:pt x="60325" y="422275"/>
                  </a:lnTo>
                  <a:lnTo>
                    <a:pt x="196215" y="467995"/>
                  </a:lnTo>
                  <a:lnTo>
                    <a:pt x="241300" y="528320"/>
                  </a:lnTo>
                  <a:lnTo>
                    <a:pt x="316865" y="573405"/>
                  </a:lnTo>
                  <a:lnTo>
                    <a:pt x="301625" y="603250"/>
                  </a:lnTo>
                  <a:lnTo>
                    <a:pt x="709295" y="422275"/>
                  </a:lnTo>
                  <a:lnTo>
                    <a:pt x="618490" y="2260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任意多边形 58"/>
            <p:cNvSpPr/>
            <p:nvPr>
              <p:custDataLst>
                <p:tags r:id="rId18"/>
              </p:custDataLst>
            </p:nvPr>
          </p:nvSpPr>
          <p:spPr>
            <a:xfrm>
              <a:off x="5111" y="3962"/>
              <a:ext cx="784" cy="285"/>
            </a:xfrm>
            <a:custGeom>
              <a:gdLst>
                <a:gd name="connisteX0" fmla="*/ 377190 w 497840"/>
                <a:gd name="connsiteY0" fmla="*/ 0 h 180975"/>
                <a:gd name="connisteX1" fmla="*/ 0 w 497840"/>
                <a:gd name="connsiteY1" fmla="*/ 120650 h 180975"/>
                <a:gd name="connisteX2" fmla="*/ 392430 w 497840"/>
                <a:gd name="connsiteY2" fmla="*/ 151130 h 180975"/>
                <a:gd name="connisteX3" fmla="*/ 497840 w 497840"/>
                <a:gd name="connsiteY3" fmla="*/ 180975 h 180975"/>
                <a:gd name="connisteX4" fmla="*/ 377190 w 497840"/>
                <a:gd name="connsiteY4" fmla="*/ 0 h 18097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</a:cxnLst>
              <a:rect l="l" t="t" r="r" b="b"/>
              <a:pathLst>
                <a:path w="497840" h="180975">
                  <a:moveTo>
                    <a:pt x="377190" y="0"/>
                  </a:moveTo>
                  <a:lnTo>
                    <a:pt x="0" y="120650"/>
                  </a:lnTo>
                  <a:lnTo>
                    <a:pt x="392430" y="151130"/>
                  </a:lnTo>
                  <a:lnTo>
                    <a:pt x="497840" y="180975"/>
                  </a:lnTo>
                  <a:lnTo>
                    <a:pt x="37719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任意多边形 59"/>
            <p:cNvSpPr/>
            <p:nvPr>
              <p:custDataLst>
                <p:tags r:id="rId19"/>
              </p:custDataLst>
            </p:nvPr>
          </p:nvSpPr>
          <p:spPr>
            <a:xfrm>
              <a:off x="6869" y="6576"/>
              <a:ext cx="1212" cy="356"/>
            </a:xfrm>
            <a:custGeom>
              <a:gdLst>
                <a:gd name="connisteX0" fmla="*/ 739775 w 769620"/>
                <a:gd name="connsiteY0" fmla="*/ 0 h 226060"/>
                <a:gd name="connisteX1" fmla="*/ 0 w 769620"/>
                <a:gd name="connsiteY1" fmla="*/ 90805 h 226060"/>
                <a:gd name="connisteX2" fmla="*/ 30480 w 769620"/>
                <a:gd name="connsiteY2" fmla="*/ 165735 h 226060"/>
                <a:gd name="connisteX3" fmla="*/ 724535 w 769620"/>
                <a:gd name="connsiteY3" fmla="*/ 226060 h 226060"/>
                <a:gd name="connisteX4" fmla="*/ 769620 w 769620"/>
                <a:gd name="connsiteY4" fmla="*/ 105410 h 226060"/>
                <a:gd name="connisteX5" fmla="*/ 739775 w 769620"/>
                <a:gd name="connsiteY5" fmla="*/ 0 h 226060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</a:cxnLst>
              <a:rect l="l" t="t" r="r" b="b"/>
              <a:pathLst>
                <a:path w="769620" h="226060">
                  <a:moveTo>
                    <a:pt x="739775" y="0"/>
                  </a:moveTo>
                  <a:lnTo>
                    <a:pt x="0" y="90805"/>
                  </a:lnTo>
                  <a:lnTo>
                    <a:pt x="30480" y="165735"/>
                  </a:lnTo>
                  <a:lnTo>
                    <a:pt x="724535" y="226060"/>
                  </a:lnTo>
                  <a:lnTo>
                    <a:pt x="769620" y="105410"/>
                  </a:lnTo>
                  <a:lnTo>
                    <a:pt x="739775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任意多边形 60"/>
            <p:cNvSpPr/>
            <p:nvPr>
              <p:custDataLst>
                <p:tags r:id="rId20"/>
              </p:custDataLst>
            </p:nvPr>
          </p:nvSpPr>
          <p:spPr>
            <a:xfrm>
              <a:off x="9507" y="6576"/>
              <a:ext cx="1022" cy="309"/>
            </a:xfrm>
            <a:custGeom>
              <a:gdLst>
                <a:gd name="connisteX0" fmla="*/ 105410 w 648970"/>
                <a:gd name="connsiteY0" fmla="*/ 0 h 196215"/>
                <a:gd name="connisteX1" fmla="*/ 648970 w 648970"/>
                <a:gd name="connsiteY1" fmla="*/ 135890 h 196215"/>
                <a:gd name="connisteX2" fmla="*/ 633730 w 648970"/>
                <a:gd name="connsiteY2" fmla="*/ 165735 h 196215"/>
                <a:gd name="connisteX3" fmla="*/ 0 w 648970"/>
                <a:gd name="connsiteY3" fmla="*/ 196215 h 196215"/>
                <a:gd name="connisteX4" fmla="*/ 90170 w 648970"/>
                <a:gd name="connsiteY4" fmla="*/ 90805 h 196215"/>
                <a:gd name="connisteX5" fmla="*/ 105410 w 648970"/>
                <a:gd name="connsiteY5" fmla="*/ 0 h 19621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</a:cxnLst>
              <a:rect l="l" t="t" r="r" b="b"/>
              <a:pathLst>
                <a:path w="648970" h="196215">
                  <a:moveTo>
                    <a:pt x="105410" y="0"/>
                  </a:moveTo>
                  <a:lnTo>
                    <a:pt x="648970" y="135890"/>
                  </a:lnTo>
                  <a:lnTo>
                    <a:pt x="633730" y="165735"/>
                  </a:lnTo>
                  <a:lnTo>
                    <a:pt x="0" y="196215"/>
                  </a:lnTo>
                  <a:lnTo>
                    <a:pt x="90170" y="90805"/>
                  </a:lnTo>
                  <a:lnTo>
                    <a:pt x="10541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任意多边形 61"/>
            <p:cNvSpPr/>
            <p:nvPr>
              <p:custDataLst>
                <p:tags r:id="rId21"/>
              </p:custDataLst>
            </p:nvPr>
          </p:nvSpPr>
          <p:spPr>
            <a:xfrm>
              <a:off x="6964" y="4319"/>
              <a:ext cx="1331" cy="1734"/>
            </a:xfrm>
            <a:custGeom>
              <a:gdLst>
                <a:gd name="connisteX0" fmla="*/ 0 w 845185"/>
                <a:gd name="connsiteY0" fmla="*/ 0 h 1101090"/>
                <a:gd name="connisteX1" fmla="*/ 709295 w 845185"/>
                <a:gd name="connsiteY1" fmla="*/ 1101090 h 1101090"/>
                <a:gd name="connisteX2" fmla="*/ 769620 w 845185"/>
                <a:gd name="connsiteY2" fmla="*/ 950595 h 1101090"/>
                <a:gd name="connisteX3" fmla="*/ 845185 w 845185"/>
                <a:gd name="connsiteY3" fmla="*/ 875030 h 1101090"/>
                <a:gd name="connisteX4" fmla="*/ 271780 w 845185"/>
                <a:gd name="connsiteY4" fmla="*/ 14605 h 1101090"/>
                <a:gd name="connisteX5" fmla="*/ 0 w 845185"/>
                <a:gd name="connsiteY5" fmla="*/ 0 h 1101090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</a:cxnLst>
              <a:rect l="l" t="t" r="r" b="b"/>
              <a:pathLst>
                <a:path w="845185" h="1101090">
                  <a:moveTo>
                    <a:pt x="0" y="0"/>
                  </a:moveTo>
                  <a:lnTo>
                    <a:pt x="709295" y="1101090"/>
                  </a:lnTo>
                  <a:lnTo>
                    <a:pt x="769620" y="950595"/>
                  </a:lnTo>
                  <a:lnTo>
                    <a:pt x="845185" y="875030"/>
                  </a:lnTo>
                  <a:lnTo>
                    <a:pt x="271780" y="146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任意多边形 62"/>
            <p:cNvSpPr/>
            <p:nvPr>
              <p:custDataLst>
                <p:tags r:id="rId22"/>
              </p:custDataLst>
            </p:nvPr>
          </p:nvSpPr>
          <p:spPr>
            <a:xfrm>
              <a:off x="6964" y="3891"/>
              <a:ext cx="333" cy="285"/>
            </a:xfrm>
            <a:custGeom>
              <a:gdLst>
                <a:gd name="connisteX0" fmla="*/ 90805 w 211455"/>
                <a:gd name="connsiteY0" fmla="*/ 0 h 180975"/>
                <a:gd name="connisteX1" fmla="*/ 60325 w 211455"/>
                <a:gd name="connsiteY1" fmla="*/ 135890 h 180975"/>
                <a:gd name="connisteX2" fmla="*/ 0 w 211455"/>
                <a:gd name="connsiteY2" fmla="*/ 180975 h 180975"/>
                <a:gd name="connisteX3" fmla="*/ 211455 w 211455"/>
                <a:gd name="connsiteY3" fmla="*/ 180975 h 180975"/>
                <a:gd name="connisteX4" fmla="*/ 90805 w 211455"/>
                <a:gd name="connsiteY4" fmla="*/ 0 h 18097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</a:cxnLst>
              <a:rect l="l" t="t" r="r" b="b"/>
              <a:pathLst>
                <a:path w="211452" h="180975">
                  <a:moveTo>
                    <a:pt x="90805" y="0"/>
                  </a:moveTo>
                  <a:lnTo>
                    <a:pt x="60325" y="135890"/>
                  </a:lnTo>
                  <a:lnTo>
                    <a:pt x="0" y="180975"/>
                  </a:lnTo>
                  <a:lnTo>
                    <a:pt x="211455" y="180975"/>
                  </a:lnTo>
                  <a:lnTo>
                    <a:pt x="90805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任意多边形 63"/>
            <p:cNvSpPr/>
            <p:nvPr>
              <p:custDataLst>
                <p:tags r:id="rId23"/>
              </p:custDataLst>
            </p:nvPr>
          </p:nvSpPr>
          <p:spPr>
            <a:xfrm>
              <a:off x="1000" y="18"/>
              <a:ext cx="641" cy="1045"/>
            </a:xfrm>
            <a:custGeom>
              <a:gdLst>
                <a:gd name="connisteX0" fmla="*/ 407035 w 407035"/>
                <a:gd name="connsiteY0" fmla="*/ 0 h 663575"/>
                <a:gd name="connisteX1" fmla="*/ 256540 w 407035"/>
                <a:gd name="connsiteY1" fmla="*/ 165735 h 663575"/>
                <a:gd name="connisteX2" fmla="*/ 75565 w 407035"/>
                <a:gd name="connsiteY2" fmla="*/ 271145 h 663575"/>
                <a:gd name="connisteX3" fmla="*/ 0 w 407035"/>
                <a:gd name="connsiteY3" fmla="*/ 346710 h 663575"/>
                <a:gd name="connisteX4" fmla="*/ 90170 w 407035"/>
                <a:gd name="connsiteY4" fmla="*/ 663575 h 663575"/>
                <a:gd name="connisteX5" fmla="*/ 407035 w 407035"/>
                <a:gd name="connsiteY5" fmla="*/ 0 h 66357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</a:cxnLst>
              <a:rect l="l" t="t" r="r" b="b"/>
              <a:pathLst>
                <a:path w="407034" h="663575">
                  <a:moveTo>
                    <a:pt x="407035" y="0"/>
                  </a:moveTo>
                  <a:lnTo>
                    <a:pt x="256540" y="165735"/>
                  </a:lnTo>
                  <a:lnTo>
                    <a:pt x="75565" y="271145"/>
                  </a:lnTo>
                  <a:lnTo>
                    <a:pt x="0" y="346710"/>
                  </a:lnTo>
                  <a:lnTo>
                    <a:pt x="90170" y="663575"/>
                  </a:lnTo>
                  <a:lnTo>
                    <a:pt x="407035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组合 27" title=""/>
          <p:cNvGrpSpPr/>
          <p:nvPr>
            <p:custDataLst>
              <p:tags r:id="rId24"/>
            </p:custDataLst>
          </p:nvPr>
        </p:nvGrpSpPr>
        <p:grpSpPr>
          <a:xfrm>
            <a:off x="6758940" y="1877060"/>
            <a:ext cx="1930400" cy="1536065"/>
            <a:chOff x="2114" y="956"/>
            <a:chExt cx="11760" cy="9616"/>
          </a:xfrm>
        </p:grpSpPr>
        <p:grpSp>
          <p:nvGrpSpPr>
            <p:cNvPr id="20" name="组合 19"/>
            <p:cNvGrpSpPr/>
            <p:nvPr>
              <p:custDataLst>
                <p:tags r:id="rId25"/>
              </p:custDataLst>
            </p:nvPr>
          </p:nvGrpSpPr>
          <p:grpSpPr>
            <a:xfrm>
              <a:off x="2114" y="956"/>
              <a:ext cx="11760" cy="9616"/>
              <a:chOff x="2114" y="956"/>
              <a:chExt cx="11760" cy="9616"/>
            </a:xfrm>
          </p:grpSpPr>
          <p:grpSp>
            <p:nvGrpSpPr>
              <p:cNvPr id="16" name="组合 15"/>
              <p:cNvGrpSpPr>
                <a:grpSpLocks noChangeAspect="1"/>
              </p:cNvGrpSpPr>
              <p:nvPr>
                <p:custDataLst>
                  <p:tags r:id="rId26"/>
                </p:custDataLst>
              </p:nvPr>
            </p:nvGrpSpPr>
            <p:grpSpPr>
              <a:xfrm>
                <a:off x="2114" y="956"/>
                <a:ext cx="11761" cy="9616"/>
                <a:chOff x="2114" y="1365"/>
                <a:chExt cx="11858" cy="9207"/>
              </a:xfrm>
            </p:grpSpPr>
            <p:pic>
              <p:nvPicPr>
                <p:cNvPr id="17" name="图片 16" descr="图片1"/>
                <p:cNvPicPr>
                  <a:picLocks noChangeAspect="1"/>
                </p:cNvPicPr>
                <p:nvPr>
                  <p:custDataLst>
                    <p:tags r:id="rId28"/>
                  </p:custDataLst>
                </p:nvPr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2992" y="1365"/>
                  <a:ext cx="10727" cy="8975"/>
                </a:xfrm>
                <a:prstGeom prst="rect">
                  <a:avLst/>
                </a:prstGeom>
              </p:spPr>
            </p:pic>
            <p:sp>
              <p:nvSpPr>
                <p:cNvPr id="18" name="任意多边形 17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2114" y="3492"/>
                  <a:ext cx="11858" cy="7081"/>
                </a:xfrm>
                <a:custGeom>
                  <a:gdLst>
                    <a:gd name="connisteX0" fmla="*/ 543560 w 7529830"/>
                    <a:gd name="connsiteY0" fmla="*/ 45085 h 4496435"/>
                    <a:gd name="connisteX1" fmla="*/ 1403350 w 7529830"/>
                    <a:gd name="connsiteY1" fmla="*/ 694055 h 4496435"/>
                    <a:gd name="connisteX2" fmla="*/ 1795780 w 7529830"/>
                    <a:gd name="connsiteY2" fmla="*/ 3394710 h 4496435"/>
                    <a:gd name="connisteX3" fmla="*/ 1690370 w 7529830"/>
                    <a:gd name="connsiteY3" fmla="*/ 3440430 h 4496435"/>
                    <a:gd name="connisteX4" fmla="*/ 1508760 w 7529830"/>
                    <a:gd name="connsiteY4" fmla="*/ 3621405 h 4496435"/>
                    <a:gd name="connisteX5" fmla="*/ 1494155 w 7529830"/>
                    <a:gd name="connsiteY5" fmla="*/ 3787140 h 4496435"/>
                    <a:gd name="connisteX6" fmla="*/ 1554480 w 7529830"/>
                    <a:gd name="connsiteY6" fmla="*/ 4043680 h 4496435"/>
                    <a:gd name="connisteX7" fmla="*/ 1825625 w 7529830"/>
                    <a:gd name="connsiteY7" fmla="*/ 4179570 h 4496435"/>
                    <a:gd name="connisteX8" fmla="*/ 2127885 w 7529830"/>
                    <a:gd name="connsiteY8" fmla="*/ 4088765 h 4496435"/>
                    <a:gd name="connisteX9" fmla="*/ 2263140 w 7529830"/>
                    <a:gd name="connsiteY9" fmla="*/ 3847465 h 4496435"/>
                    <a:gd name="connisteX10" fmla="*/ 2278380 w 7529830"/>
                    <a:gd name="connsiteY10" fmla="*/ 3802380 h 4496435"/>
                    <a:gd name="connisteX11" fmla="*/ 5824220 w 7529830"/>
                    <a:gd name="connsiteY11" fmla="*/ 3817620 h 4496435"/>
                    <a:gd name="connisteX12" fmla="*/ 5884545 w 7529830"/>
                    <a:gd name="connsiteY12" fmla="*/ 4013835 h 4496435"/>
                    <a:gd name="connisteX13" fmla="*/ 6050915 w 7529830"/>
                    <a:gd name="connsiteY13" fmla="*/ 4134485 h 4496435"/>
                    <a:gd name="connisteX14" fmla="*/ 6216650 w 7529830"/>
                    <a:gd name="connsiteY14" fmla="*/ 4209415 h 4496435"/>
                    <a:gd name="connisteX15" fmla="*/ 6443345 w 7529830"/>
                    <a:gd name="connsiteY15" fmla="*/ 4134485 h 4496435"/>
                    <a:gd name="connisteX16" fmla="*/ 6579235 w 7529830"/>
                    <a:gd name="connsiteY16" fmla="*/ 4028440 h 4496435"/>
                    <a:gd name="connisteX17" fmla="*/ 6639560 w 7529830"/>
                    <a:gd name="connsiteY17" fmla="*/ 3771900 h 4496435"/>
                    <a:gd name="connisteX18" fmla="*/ 6533515 w 7529830"/>
                    <a:gd name="connsiteY18" fmla="*/ 3575685 h 4496435"/>
                    <a:gd name="connisteX19" fmla="*/ 6518275 w 7529830"/>
                    <a:gd name="connsiteY19" fmla="*/ 3485515 h 4496435"/>
                    <a:gd name="connisteX20" fmla="*/ 6443345 w 7529830"/>
                    <a:gd name="connsiteY20" fmla="*/ 3455035 h 4496435"/>
                    <a:gd name="connisteX21" fmla="*/ 6367780 w 7529830"/>
                    <a:gd name="connsiteY21" fmla="*/ 3425190 h 4496435"/>
                    <a:gd name="connisteX22" fmla="*/ 6307455 w 7529830"/>
                    <a:gd name="connsiteY22" fmla="*/ 3394710 h 4496435"/>
                    <a:gd name="connisteX23" fmla="*/ 6276975 w 7529830"/>
                    <a:gd name="connsiteY23" fmla="*/ 3380105 h 4496435"/>
                    <a:gd name="connisteX24" fmla="*/ 6322695 w 7529830"/>
                    <a:gd name="connsiteY24" fmla="*/ 3063240 h 4496435"/>
                    <a:gd name="connisteX25" fmla="*/ 7468870 w 7529830"/>
                    <a:gd name="connsiteY25" fmla="*/ 2640330 h 4496435"/>
                    <a:gd name="connisteX26" fmla="*/ 7529830 w 7529830"/>
                    <a:gd name="connsiteY26" fmla="*/ 4496435 h 4496435"/>
                    <a:gd name="connisteX27" fmla="*/ 0 w 7529830"/>
                    <a:gd name="connsiteY27" fmla="*/ 4375785 h 4496435"/>
                    <a:gd name="connisteX28" fmla="*/ 528320 w 7529830"/>
                    <a:gd name="connsiteY28" fmla="*/ 0 h 4496435"/>
                    <a:gd name="connisteX29" fmla="*/ 528320 w 7529830"/>
                    <a:gd name="connsiteY29" fmla="*/ 0 h 4496435"/>
                    <a:gd name="connisteX30" fmla="*/ 618490 w 7529830"/>
                    <a:gd name="connsiteY30" fmla="*/ 90170 h 4496435"/>
                    <a:gd name="connisteX31" fmla="*/ 603885 w 7529830"/>
                    <a:gd name="connsiteY31" fmla="*/ 120650 h 4496435"/>
                    <a:gd name="connisteX32" fmla="*/ 618490 w 7529830"/>
                    <a:gd name="connsiteY32" fmla="*/ 105410 h 4496435"/>
                  </a:gdLst>
                  <a:cxnLst>
                    <a:cxn ang="0">
                      <a:pos x="connisteX0" y="connsiteY0"/>
                    </a:cxn>
                    <a:cxn ang="0">
                      <a:pos x="connisteX1" y="connsiteY1"/>
                    </a:cxn>
                    <a:cxn ang="0">
                      <a:pos x="connisteX2" y="connsiteY2"/>
                    </a:cxn>
                    <a:cxn ang="0">
                      <a:pos x="connisteX3" y="connsiteY3"/>
                    </a:cxn>
                    <a:cxn ang="0">
                      <a:pos x="connisteX4" y="connsiteY4"/>
                    </a:cxn>
                    <a:cxn ang="0">
                      <a:pos x="connisteX5" y="connsiteY5"/>
                    </a:cxn>
                    <a:cxn ang="0">
                      <a:pos x="connisteX6" y="connsiteY6"/>
                    </a:cxn>
                    <a:cxn ang="0">
                      <a:pos x="connisteX7" y="connsiteY7"/>
                    </a:cxn>
                    <a:cxn ang="0">
                      <a:pos x="connisteX8" y="connsiteY8"/>
                    </a:cxn>
                    <a:cxn ang="0">
                      <a:pos x="connisteX9" y="connsiteY9"/>
                    </a:cxn>
                    <a:cxn ang="0">
                      <a:pos x="connisteX10" y="connsiteY10"/>
                    </a:cxn>
                    <a:cxn ang="0">
                      <a:pos x="connisteX11" y="connsiteY11"/>
                    </a:cxn>
                    <a:cxn ang="0">
                      <a:pos x="connisteX12" y="connsiteY12"/>
                    </a:cxn>
                    <a:cxn ang="0">
                      <a:pos x="connisteX13" y="connsiteY13"/>
                    </a:cxn>
                    <a:cxn ang="0">
                      <a:pos x="connisteX14" y="connsiteY14"/>
                    </a:cxn>
                    <a:cxn ang="0">
                      <a:pos x="connisteX15" y="connsiteY15"/>
                    </a:cxn>
                    <a:cxn ang="0">
                      <a:pos x="connisteX16" y="connsiteY16"/>
                    </a:cxn>
                    <a:cxn ang="0">
                      <a:pos x="connisteX17" y="connsiteY17"/>
                    </a:cxn>
                    <a:cxn ang="0">
                      <a:pos x="connisteX18" y="connsiteY18"/>
                    </a:cxn>
                    <a:cxn ang="0">
                      <a:pos x="connisteX19" y="connsiteY19"/>
                    </a:cxn>
                    <a:cxn ang="0">
                      <a:pos x="connisteX20" y="connsiteY20"/>
                    </a:cxn>
                    <a:cxn ang="0">
                      <a:pos x="connisteX21" y="connsiteY21"/>
                    </a:cxn>
                    <a:cxn ang="0">
                      <a:pos x="connisteX22" y="connsiteY22"/>
                    </a:cxn>
                    <a:cxn ang="0">
                      <a:pos x="connisteX23" y="connsiteY23"/>
                    </a:cxn>
                    <a:cxn ang="0">
                      <a:pos x="connisteX24" y="connsiteY24"/>
                    </a:cxn>
                    <a:cxn ang="0">
                      <a:pos x="connisteX25" y="connsiteY25"/>
                    </a:cxn>
                    <a:cxn ang="0">
                      <a:pos x="connisteX26" y="connsiteY26"/>
                    </a:cxn>
                    <a:cxn ang="0">
                      <a:pos x="connisteX27" y="connsiteY27"/>
                    </a:cxn>
                    <a:cxn ang="0">
                      <a:pos x="connisteX28" y="connsiteY28"/>
                    </a:cxn>
                    <a:cxn ang="0">
                      <a:pos x="connisteX29" y="connsiteY29"/>
                    </a:cxn>
                    <a:cxn ang="0">
                      <a:pos x="connisteX30" y="connsiteY30"/>
                    </a:cxn>
                    <a:cxn ang="0">
                      <a:pos x="connisteX31" y="connsiteY31"/>
                    </a:cxn>
                    <a:cxn ang="0">
                      <a:pos x="connisteX32" y="connsiteY32"/>
                    </a:cxn>
                  </a:cxnLst>
                  <a:rect l="l" t="t" r="r" b="b"/>
                  <a:pathLst>
                    <a:path w="7529830" h="4496435">
                      <a:moveTo>
                        <a:pt x="543560" y="45085"/>
                      </a:moveTo>
                      <a:lnTo>
                        <a:pt x="1403350" y="694055"/>
                      </a:lnTo>
                      <a:lnTo>
                        <a:pt x="1795780" y="3394710"/>
                      </a:lnTo>
                      <a:lnTo>
                        <a:pt x="1690370" y="3440430"/>
                      </a:lnTo>
                      <a:lnTo>
                        <a:pt x="1508760" y="3621405"/>
                      </a:lnTo>
                      <a:lnTo>
                        <a:pt x="1494155" y="3787140"/>
                      </a:lnTo>
                      <a:lnTo>
                        <a:pt x="1554480" y="4043680"/>
                      </a:lnTo>
                      <a:lnTo>
                        <a:pt x="1825625" y="4179570"/>
                      </a:lnTo>
                      <a:lnTo>
                        <a:pt x="2127885" y="4088765"/>
                      </a:lnTo>
                      <a:lnTo>
                        <a:pt x="2263140" y="3847465"/>
                      </a:lnTo>
                      <a:lnTo>
                        <a:pt x="2278380" y="3802380"/>
                      </a:lnTo>
                      <a:lnTo>
                        <a:pt x="5824220" y="3817620"/>
                      </a:lnTo>
                      <a:lnTo>
                        <a:pt x="5884545" y="4013835"/>
                      </a:lnTo>
                      <a:lnTo>
                        <a:pt x="6050915" y="4134485"/>
                      </a:lnTo>
                      <a:lnTo>
                        <a:pt x="6216650" y="4209415"/>
                      </a:lnTo>
                      <a:lnTo>
                        <a:pt x="6443345" y="4134485"/>
                      </a:lnTo>
                      <a:lnTo>
                        <a:pt x="6579235" y="4028440"/>
                      </a:lnTo>
                      <a:lnTo>
                        <a:pt x="6639560" y="3771900"/>
                      </a:lnTo>
                      <a:lnTo>
                        <a:pt x="6533515" y="3575685"/>
                      </a:lnTo>
                      <a:lnTo>
                        <a:pt x="6518275" y="3485515"/>
                      </a:lnTo>
                      <a:lnTo>
                        <a:pt x="6443345" y="3455035"/>
                      </a:lnTo>
                      <a:lnTo>
                        <a:pt x="6367780" y="3425190"/>
                      </a:lnTo>
                      <a:lnTo>
                        <a:pt x="6307455" y="3394710"/>
                      </a:lnTo>
                      <a:lnTo>
                        <a:pt x="6276975" y="3380105"/>
                      </a:lnTo>
                      <a:lnTo>
                        <a:pt x="6322695" y="3063240"/>
                      </a:lnTo>
                      <a:lnTo>
                        <a:pt x="7468870" y="2640330"/>
                      </a:lnTo>
                      <a:lnTo>
                        <a:pt x="7529830" y="4496435"/>
                      </a:lnTo>
                      <a:lnTo>
                        <a:pt x="0" y="4375785"/>
                      </a:lnTo>
                      <a:lnTo>
                        <a:pt x="528320" y="0"/>
                      </a:lnTo>
                      <a:lnTo>
                        <a:pt x="618490" y="90170"/>
                      </a:lnTo>
                      <a:lnTo>
                        <a:pt x="603885" y="120650"/>
                      </a:lnTo>
                      <a:lnTo>
                        <a:pt x="618490" y="105410"/>
                      </a:ln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9" name="任意多边形 18"/>
              <p:cNvSpPr/>
              <p:nvPr>
                <p:custDataLst>
                  <p:tags r:id="rId30"/>
                </p:custDataLst>
              </p:nvPr>
            </p:nvSpPr>
            <p:spPr>
              <a:xfrm>
                <a:off x="4514" y="4395"/>
                <a:ext cx="1592" cy="4348"/>
              </a:xfrm>
              <a:custGeom>
                <a:gdLst>
                  <a:gd name="connisteX0" fmla="*/ 0 w 1010920"/>
                  <a:gd name="connsiteY0" fmla="*/ 0 h 2760980"/>
                  <a:gd name="connisteX1" fmla="*/ 347345 w 1010920"/>
                  <a:gd name="connsiteY1" fmla="*/ 2746375 h 2760980"/>
                  <a:gd name="connisteX2" fmla="*/ 452755 w 1010920"/>
                  <a:gd name="connsiteY2" fmla="*/ 2760980 h 2760980"/>
                  <a:gd name="connisteX3" fmla="*/ 935355 w 1010920"/>
                  <a:gd name="connsiteY3" fmla="*/ 1614170 h 2760980"/>
                  <a:gd name="connisteX4" fmla="*/ 800100 w 1010920"/>
                  <a:gd name="connsiteY4" fmla="*/ 1463675 h 2760980"/>
                  <a:gd name="connisteX5" fmla="*/ 845185 w 1010920"/>
                  <a:gd name="connsiteY5" fmla="*/ 1267460 h 2760980"/>
                  <a:gd name="connisteX6" fmla="*/ 965835 w 1010920"/>
                  <a:gd name="connsiteY6" fmla="*/ 1116330 h 2760980"/>
                  <a:gd name="connisteX7" fmla="*/ 1010920 w 1010920"/>
                  <a:gd name="connsiteY7" fmla="*/ 1116330 h 2760980"/>
                  <a:gd name="connisteX8" fmla="*/ 1010920 w 1010920"/>
                  <a:gd name="connsiteY8" fmla="*/ 663575 h 2760980"/>
                  <a:gd name="connisteX9" fmla="*/ 890270 w 1010920"/>
                  <a:gd name="connsiteY9" fmla="*/ 558165 h 2760980"/>
                  <a:gd name="connisteX10" fmla="*/ 800100 w 1010920"/>
                  <a:gd name="connsiteY10" fmla="*/ 633730 h 2760980"/>
                  <a:gd name="connisteX11" fmla="*/ 678815 w 1010920"/>
                  <a:gd name="connsiteY11" fmla="*/ 663575 h 2760980"/>
                  <a:gd name="connisteX12" fmla="*/ 528320 w 1010920"/>
                  <a:gd name="connsiteY12" fmla="*/ 633730 h 2760980"/>
                  <a:gd name="connisteX13" fmla="*/ 392430 w 1010920"/>
                  <a:gd name="connsiteY13" fmla="*/ 542925 h 2760980"/>
                  <a:gd name="connisteX14" fmla="*/ 332105 w 1010920"/>
                  <a:gd name="connsiteY14" fmla="*/ 392430 h 2760980"/>
                  <a:gd name="connisteX15" fmla="*/ 301625 w 1010920"/>
                  <a:gd name="connsiteY15" fmla="*/ 256540 h 2760980"/>
                  <a:gd name="connisteX16" fmla="*/ 347345 w 1010920"/>
                  <a:gd name="connsiteY16" fmla="*/ 150495 h 2760980"/>
                  <a:gd name="connisteX17" fmla="*/ 0 w 1010920"/>
                  <a:gd name="connsiteY17" fmla="*/ 0 h 276098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  <a:cxn ang="0">
                    <a:pos x="connisteX9" y="connsiteY9"/>
                  </a:cxn>
                  <a:cxn ang="0">
                    <a:pos x="connisteX10" y="connsiteY10"/>
                  </a:cxn>
                  <a:cxn ang="0">
                    <a:pos x="connisteX11" y="connsiteY11"/>
                  </a:cxn>
                  <a:cxn ang="0">
                    <a:pos x="connisteX12" y="connsiteY12"/>
                  </a:cxn>
                  <a:cxn ang="0">
                    <a:pos x="connisteX13" y="connsiteY13"/>
                  </a:cxn>
                  <a:cxn ang="0">
                    <a:pos x="connisteX14" y="connsiteY14"/>
                  </a:cxn>
                  <a:cxn ang="0">
                    <a:pos x="connisteX15" y="connsiteY15"/>
                  </a:cxn>
                  <a:cxn ang="0">
                    <a:pos x="connisteX16" y="connsiteY16"/>
                  </a:cxn>
                  <a:cxn ang="0">
                    <a:pos x="connisteX17" y="connsiteY17"/>
                  </a:cxn>
                </a:cxnLst>
                <a:rect l="l" t="t" r="r" b="b"/>
                <a:pathLst>
                  <a:path w="1010919" h="2760980">
                    <a:moveTo>
                      <a:pt x="0" y="0"/>
                    </a:moveTo>
                    <a:lnTo>
                      <a:pt x="347345" y="2746375"/>
                    </a:lnTo>
                    <a:lnTo>
                      <a:pt x="452755" y="2760980"/>
                    </a:lnTo>
                    <a:lnTo>
                      <a:pt x="935355" y="1614170"/>
                    </a:lnTo>
                    <a:lnTo>
                      <a:pt x="800100" y="1463675"/>
                    </a:lnTo>
                    <a:lnTo>
                      <a:pt x="845185" y="1267460"/>
                    </a:lnTo>
                    <a:lnTo>
                      <a:pt x="965835" y="1116330"/>
                    </a:lnTo>
                    <a:lnTo>
                      <a:pt x="1010920" y="1116330"/>
                    </a:lnTo>
                    <a:lnTo>
                      <a:pt x="1010920" y="663575"/>
                    </a:lnTo>
                    <a:lnTo>
                      <a:pt x="890270" y="558165"/>
                    </a:lnTo>
                    <a:lnTo>
                      <a:pt x="800100" y="633730"/>
                    </a:lnTo>
                    <a:lnTo>
                      <a:pt x="678815" y="663575"/>
                    </a:lnTo>
                    <a:lnTo>
                      <a:pt x="528320" y="633730"/>
                    </a:lnTo>
                    <a:lnTo>
                      <a:pt x="392430" y="542925"/>
                    </a:lnTo>
                    <a:lnTo>
                      <a:pt x="332105" y="392430"/>
                    </a:lnTo>
                    <a:lnTo>
                      <a:pt x="301625" y="256540"/>
                    </a:lnTo>
                    <a:lnTo>
                      <a:pt x="347345" y="15049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任意多边形 20"/>
              <p:cNvSpPr/>
              <p:nvPr>
                <p:custDataLst>
                  <p:tags r:id="rId31"/>
                </p:custDataLst>
              </p:nvPr>
            </p:nvSpPr>
            <p:spPr>
              <a:xfrm>
                <a:off x="5346" y="6581"/>
                <a:ext cx="6035" cy="2709"/>
              </a:xfrm>
              <a:custGeom>
                <a:gdLst>
                  <a:gd name="connisteX0" fmla="*/ 0 w 3832225"/>
                  <a:gd name="connsiteY0" fmla="*/ 1388110 h 1720215"/>
                  <a:gd name="connisteX1" fmla="*/ 75565 w 3832225"/>
                  <a:gd name="connsiteY1" fmla="*/ 1448435 h 1720215"/>
                  <a:gd name="connisteX2" fmla="*/ 150495 w 3832225"/>
                  <a:gd name="connsiteY2" fmla="*/ 1539240 h 1720215"/>
                  <a:gd name="connisteX3" fmla="*/ 210820 w 3832225"/>
                  <a:gd name="connsiteY3" fmla="*/ 1689735 h 1720215"/>
                  <a:gd name="connisteX4" fmla="*/ 196215 w 3832225"/>
                  <a:gd name="connsiteY4" fmla="*/ 1689735 h 1720215"/>
                  <a:gd name="connisteX5" fmla="*/ 3696970 w 3832225"/>
                  <a:gd name="connsiteY5" fmla="*/ 1720215 h 1720215"/>
                  <a:gd name="connisteX6" fmla="*/ 3757295 w 3832225"/>
                  <a:gd name="connsiteY6" fmla="*/ 1599565 h 1720215"/>
                  <a:gd name="connisteX7" fmla="*/ 3802380 w 3832225"/>
                  <a:gd name="connsiteY7" fmla="*/ 1508760 h 1720215"/>
                  <a:gd name="connisteX8" fmla="*/ 3832225 w 3832225"/>
                  <a:gd name="connsiteY8" fmla="*/ 1463675 h 1720215"/>
                  <a:gd name="connisteX9" fmla="*/ 3093085 w 3832225"/>
                  <a:gd name="connsiteY9" fmla="*/ 346710 h 1720215"/>
                  <a:gd name="connisteX10" fmla="*/ 2686050 w 3832225"/>
                  <a:gd name="connsiteY10" fmla="*/ 467995 h 1720215"/>
                  <a:gd name="connisteX11" fmla="*/ 2459355 w 3832225"/>
                  <a:gd name="connsiteY11" fmla="*/ 437515 h 1720215"/>
                  <a:gd name="connisteX12" fmla="*/ 2263140 w 3832225"/>
                  <a:gd name="connsiteY12" fmla="*/ 573405 h 1720215"/>
                  <a:gd name="connisteX13" fmla="*/ 2293620 w 3832225"/>
                  <a:gd name="connsiteY13" fmla="*/ 678815 h 1720215"/>
                  <a:gd name="connisteX14" fmla="*/ 2278380 w 3832225"/>
                  <a:gd name="connsiteY14" fmla="*/ 799465 h 1720215"/>
                  <a:gd name="connisteX15" fmla="*/ 2187575 w 3832225"/>
                  <a:gd name="connsiteY15" fmla="*/ 950595 h 1720215"/>
                  <a:gd name="connisteX16" fmla="*/ 2051685 w 3832225"/>
                  <a:gd name="connsiteY16" fmla="*/ 1010920 h 1720215"/>
                  <a:gd name="connisteX17" fmla="*/ 1856105 w 3832225"/>
                  <a:gd name="connsiteY17" fmla="*/ 995680 h 1720215"/>
                  <a:gd name="connisteX18" fmla="*/ 1765300 w 3832225"/>
                  <a:gd name="connsiteY18" fmla="*/ 905510 h 1720215"/>
                  <a:gd name="connisteX19" fmla="*/ 1689735 w 3832225"/>
                  <a:gd name="connsiteY19" fmla="*/ 784860 h 1720215"/>
                  <a:gd name="connisteX20" fmla="*/ 1689735 w 3832225"/>
                  <a:gd name="connsiteY20" fmla="*/ 618490 h 1720215"/>
                  <a:gd name="connisteX21" fmla="*/ 1720215 w 3832225"/>
                  <a:gd name="connsiteY21" fmla="*/ 542925 h 1720215"/>
                  <a:gd name="connisteX22" fmla="*/ 1795780 w 3832225"/>
                  <a:gd name="connsiteY22" fmla="*/ 452755 h 1720215"/>
                  <a:gd name="connisteX23" fmla="*/ 1433195 w 3832225"/>
                  <a:gd name="connsiteY23" fmla="*/ 0 h 1720215"/>
                  <a:gd name="connisteX24" fmla="*/ 799465 w 3832225"/>
                  <a:gd name="connsiteY24" fmla="*/ 15240 h 1720215"/>
                  <a:gd name="connisteX25" fmla="*/ 739140 w 3832225"/>
                  <a:gd name="connsiteY25" fmla="*/ 165735 h 1720215"/>
                  <a:gd name="connisteX26" fmla="*/ 694055 w 3832225"/>
                  <a:gd name="connsiteY26" fmla="*/ 196215 h 1720215"/>
                  <a:gd name="connisteX27" fmla="*/ 603250 w 3832225"/>
                  <a:gd name="connsiteY27" fmla="*/ 271780 h 1720215"/>
                  <a:gd name="connisteX28" fmla="*/ 527685 w 3832225"/>
                  <a:gd name="connsiteY28" fmla="*/ 256540 h 1720215"/>
                  <a:gd name="connisteX29" fmla="*/ 437515 w 3832225"/>
                  <a:gd name="connsiteY29" fmla="*/ 256540 h 1720215"/>
                  <a:gd name="connisteX30" fmla="*/ 0 w 3832225"/>
                  <a:gd name="connsiteY30" fmla="*/ 1388110 h 172021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  <a:cxn ang="0">
                    <a:pos x="connisteX9" y="connsiteY9"/>
                  </a:cxn>
                  <a:cxn ang="0">
                    <a:pos x="connisteX10" y="connsiteY10"/>
                  </a:cxn>
                  <a:cxn ang="0">
                    <a:pos x="connisteX11" y="connsiteY11"/>
                  </a:cxn>
                  <a:cxn ang="0">
                    <a:pos x="connisteX12" y="connsiteY12"/>
                  </a:cxn>
                  <a:cxn ang="0">
                    <a:pos x="connisteX13" y="connsiteY13"/>
                  </a:cxn>
                  <a:cxn ang="0">
                    <a:pos x="connisteX14" y="connsiteY14"/>
                  </a:cxn>
                  <a:cxn ang="0">
                    <a:pos x="connisteX15" y="connsiteY15"/>
                  </a:cxn>
                  <a:cxn ang="0">
                    <a:pos x="connisteX16" y="connsiteY16"/>
                  </a:cxn>
                  <a:cxn ang="0">
                    <a:pos x="connisteX17" y="connsiteY17"/>
                  </a:cxn>
                  <a:cxn ang="0">
                    <a:pos x="connisteX18" y="connsiteY18"/>
                  </a:cxn>
                  <a:cxn ang="0">
                    <a:pos x="connisteX19" y="connsiteY19"/>
                  </a:cxn>
                  <a:cxn ang="0">
                    <a:pos x="connisteX20" y="connsiteY20"/>
                  </a:cxn>
                  <a:cxn ang="0">
                    <a:pos x="connisteX21" y="connsiteY21"/>
                  </a:cxn>
                  <a:cxn ang="0">
                    <a:pos x="connisteX22" y="connsiteY22"/>
                  </a:cxn>
                  <a:cxn ang="0">
                    <a:pos x="connisteX23" y="connsiteY23"/>
                  </a:cxn>
                  <a:cxn ang="0">
                    <a:pos x="connisteX24" y="connsiteY24"/>
                  </a:cxn>
                  <a:cxn ang="0">
                    <a:pos x="connisteX25" y="connsiteY25"/>
                  </a:cxn>
                  <a:cxn ang="0">
                    <a:pos x="connisteX26" y="connsiteY26"/>
                  </a:cxn>
                  <a:cxn ang="0">
                    <a:pos x="connisteX27" y="connsiteY27"/>
                  </a:cxn>
                  <a:cxn ang="0">
                    <a:pos x="connisteX28" y="connsiteY28"/>
                  </a:cxn>
                  <a:cxn ang="0">
                    <a:pos x="connisteX29" y="connsiteY29"/>
                  </a:cxn>
                  <a:cxn ang="0">
                    <a:pos x="connisteX30" y="connsiteY30"/>
                  </a:cxn>
                </a:cxnLst>
                <a:rect l="l" t="t" r="r" b="b"/>
                <a:pathLst>
                  <a:path w="3832225" h="1720214">
                    <a:moveTo>
                      <a:pt x="0" y="1388110"/>
                    </a:moveTo>
                    <a:lnTo>
                      <a:pt x="75565" y="1448435"/>
                    </a:lnTo>
                    <a:lnTo>
                      <a:pt x="150495" y="1539240"/>
                    </a:lnTo>
                    <a:lnTo>
                      <a:pt x="210820" y="1689735"/>
                    </a:lnTo>
                    <a:lnTo>
                      <a:pt x="196215" y="1689735"/>
                    </a:lnTo>
                    <a:lnTo>
                      <a:pt x="3696970" y="1720215"/>
                    </a:lnTo>
                    <a:lnTo>
                      <a:pt x="3757295" y="1599565"/>
                    </a:lnTo>
                    <a:lnTo>
                      <a:pt x="3802380" y="1508760"/>
                    </a:lnTo>
                    <a:lnTo>
                      <a:pt x="3832225" y="1463675"/>
                    </a:lnTo>
                    <a:lnTo>
                      <a:pt x="3093085" y="346710"/>
                    </a:lnTo>
                    <a:lnTo>
                      <a:pt x="2686050" y="467995"/>
                    </a:lnTo>
                    <a:lnTo>
                      <a:pt x="2459355" y="437515"/>
                    </a:lnTo>
                    <a:lnTo>
                      <a:pt x="2263140" y="573405"/>
                    </a:lnTo>
                    <a:lnTo>
                      <a:pt x="2293620" y="678815"/>
                    </a:lnTo>
                    <a:lnTo>
                      <a:pt x="2278380" y="799465"/>
                    </a:lnTo>
                    <a:lnTo>
                      <a:pt x="2187575" y="950595"/>
                    </a:lnTo>
                    <a:lnTo>
                      <a:pt x="2051685" y="1010920"/>
                    </a:lnTo>
                    <a:lnTo>
                      <a:pt x="1856105" y="995680"/>
                    </a:lnTo>
                    <a:lnTo>
                      <a:pt x="1765300" y="905510"/>
                    </a:lnTo>
                    <a:lnTo>
                      <a:pt x="1689735" y="784860"/>
                    </a:lnTo>
                    <a:lnTo>
                      <a:pt x="1689735" y="618490"/>
                    </a:lnTo>
                    <a:lnTo>
                      <a:pt x="1720215" y="542925"/>
                    </a:lnTo>
                    <a:lnTo>
                      <a:pt x="1795780" y="452755"/>
                    </a:lnTo>
                    <a:lnTo>
                      <a:pt x="1433195" y="0"/>
                    </a:lnTo>
                    <a:lnTo>
                      <a:pt x="799465" y="15240"/>
                    </a:lnTo>
                    <a:lnTo>
                      <a:pt x="739140" y="165735"/>
                    </a:lnTo>
                    <a:lnTo>
                      <a:pt x="694055" y="196215"/>
                    </a:lnTo>
                    <a:lnTo>
                      <a:pt x="603250" y="271780"/>
                    </a:lnTo>
                    <a:lnTo>
                      <a:pt x="527685" y="256540"/>
                    </a:lnTo>
                    <a:lnTo>
                      <a:pt x="437515" y="256540"/>
                    </a:lnTo>
                    <a:lnTo>
                      <a:pt x="0" y="138811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" name="任意多边形 21"/>
            <p:cNvSpPr/>
            <p:nvPr>
              <p:custDataLst>
                <p:tags r:id="rId32"/>
              </p:custDataLst>
            </p:nvPr>
          </p:nvSpPr>
          <p:spPr>
            <a:xfrm>
              <a:off x="6201" y="5512"/>
              <a:ext cx="642" cy="831"/>
            </a:xfrm>
            <a:custGeom>
              <a:gdLst>
                <a:gd name="connisteX0" fmla="*/ 0 w 407670"/>
                <a:gd name="connsiteY0" fmla="*/ 0 h 527685"/>
                <a:gd name="connisteX1" fmla="*/ 15240 w 407670"/>
                <a:gd name="connsiteY1" fmla="*/ 407035 h 527685"/>
                <a:gd name="connisteX2" fmla="*/ 60325 w 407670"/>
                <a:gd name="connsiteY2" fmla="*/ 422275 h 527685"/>
                <a:gd name="connisteX3" fmla="*/ 135890 w 407670"/>
                <a:gd name="connsiteY3" fmla="*/ 467360 h 527685"/>
                <a:gd name="connisteX4" fmla="*/ 211455 w 407670"/>
                <a:gd name="connsiteY4" fmla="*/ 527685 h 527685"/>
                <a:gd name="connisteX5" fmla="*/ 407670 w 407670"/>
                <a:gd name="connsiteY5" fmla="*/ 361950 h 527685"/>
                <a:gd name="connisteX6" fmla="*/ 0 w 407670"/>
                <a:gd name="connsiteY6" fmla="*/ 0 h 52768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</a:cxnLst>
              <a:rect l="l" t="t" r="r" b="b"/>
              <a:pathLst>
                <a:path w="407670" h="527685">
                  <a:moveTo>
                    <a:pt x="0" y="0"/>
                  </a:moveTo>
                  <a:lnTo>
                    <a:pt x="15240" y="407035"/>
                  </a:lnTo>
                  <a:lnTo>
                    <a:pt x="60325" y="422275"/>
                  </a:lnTo>
                  <a:lnTo>
                    <a:pt x="135890" y="467360"/>
                  </a:lnTo>
                  <a:lnTo>
                    <a:pt x="211455" y="527685"/>
                  </a:lnTo>
                  <a:lnTo>
                    <a:pt x="407670" y="36195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任意多边形 23"/>
            <p:cNvSpPr/>
            <p:nvPr>
              <p:custDataLst>
                <p:tags r:id="rId33"/>
              </p:custDataLst>
            </p:nvPr>
          </p:nvSpPr>
          <p:spPr>
            <a:xfrm>
              <a:off x="6558" y="6177"/>
              <a:ext cx="831" cy="333"/>
            </a:xfrm>
            <a:custGeom>
              <a:gdLst>
                <a:gd name="connisteX0" fmla="*/ 226060 w 527685"/>
                <a:gd name="connsiteY0" fmla="*/ 0 h 211455"/>
                <a:gd name="connisteX1" fmla="*/ 0 w 527685"/>
                <a:gd name="connsiteY1" fmla="*/ 135890 h 211455"/>
                <a:gd name="connisteX2" fmla="*/ 29845 w 527685"/>
                <a:gd name="connsiteY2" fmla="*/ 211455 h 211455"/>
                <a:gd name="connisteX3" fmla="*/ 527685 w 527685"/>
                <a:gd name="connsiteY3" fmla="*/ 211455 h 211455"/>
                <a:gd name="connisteX4" fmla="*/ 226060 w 527685"/>
                <a:gd name="connsiteY4" fmla="*/ 0 h 211455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</a:cxnLst>
              <a:rect l="l" t="t" r="r" b="b"/>
              <a:pathLst>
                <a:path w="527685" h="211452">
                  <a:moveTo>
                    <a:pt x="226060" y="0"/>
                  </a:moveTo>
                  <a:lnTo>
                    <a:pt x="0" y="135890"/>
                  </a:lnTo>
                  <a:lnTo>
                    <a:pt x="29845" y="211455"/>
                  </a:lnTo>
                  <a:lnTo>
                    <a:pt x="527685" y="211455"/>
                  </a:lnTo>
                  <a:lnTo>
                    <a:pt x="22606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任意多边形 25"/>
            <p:cNvSpPr/>
            <p:nvPr>
              <p:custDataLst>
                <p:tags r:id="rId34"/>
              </p:custDataLst>
            </p:nvPr>
          </p:nvSpPr>
          <p:spPr>
            <a:xfrm>
              <a:off x="7722" y="6581"/>
              <a:ext cx="1687" cy="808"/>
            </a:xfrm>
            <a:custGeom>
              <a:gdLst>
                <a:gd name="connisteX0" fmla="*/ 1071245 w 1071245"/>
                <a:gd name="connsiteY0" fmla="*/ 256540 h 513080"/>
                <a:gd name="connisteX1" fmla="*/ 724535 w 1071245"/>
                <a:gd name="connsiteY1" fmla="*/ 513080 h 513080"/>
                <a:gd name="connisteX2" fmla="*/ 618490 w 1071245"/>
                <a:gd name="connsiteY2" fmla="*/ 422275 h 513080"/>
                <a:gd name="connisteX3" fmla="*/ 528320 w 1071245"/>
                <a:gd name="connsiteY3" fmla="*/ 377190 h 513080"/>
                <a:gd name="connisteX4" fmla="*/ 422275 w 1071245"/>
                <a:gd name="connsiteY4" fmla="*/ 377190 h 513080"/>
                <a:gd name="connisteX5" fmla="*/ 361950 w 1071245"/>
                <a:gd name="connsiteY5" fmla="*/ 392430 h 513080"/>
                <a:gd name="connisteX6" fmla="*/ 316865 w 1071245"/>
                <a:gd name="connsiteY6" fmla="*/ 407035 h 513080"/>
                <a:gd name="connisteX7" fmla="*/ 0 w 1071245"/>
                <a:gd name="connsiteY7" fmla="*/ 0 h 513080"/>
                <a:gd name="connisteX8" fmla="*/ 542925 w 1071245"/>
                <a:gd name="connsiteY8" fmla="*/ 29845 h 513080"/>
                <a:gd name="connisteX9" fmla="*/ 1026160 w 1071245"/>
                <a:gd name="connsiteY9" fmla="*/ 241300 h 513080"/>
                <a:gd name="connisteX10" fmla="*/ 1071245 w 1071245"/>
                <a:gd name="connsiteY10" fmla="*/ 256540 h 513080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  <a:cxn ang="0">
                  <a:pos x="connisteX9" y="connsiteY9"/>
                </a:cxn>
                <a:cxn ang="0">
                  <a:pos x="connisteX10" y="connsiteY10"/>
                </a:cxn>
              </a:cxnLst>
              <a:rect l="l" t="t" r="r" b="b"/>
              <a:pathLst>
                <a:path w="1071245" h="513080">
                  <a:moveTo>
                    <a:pt x="1071245" y="256540"/>
                  </a:moveTo>
                  <a:lnTo>
                    <a:pt x="724535" y="513080"/>
                  </a:lnTo>
                  <a:lnTo>
                    <a:pt x="618490" y="422275"/>
                  </a:lnTo>
                  <a:lnTo>
                    <a:pt x="528320" y="377190"/>
                  </a:lnTo>
                  <a:lnTo>
                    <a:pt x="422275" y="377190"/>
                  </a:lnTo>
                  <a:lnTo>
                    <a:pt x="361950" y="392430"/>
                  </a:lnTo>
                  <a:lnTo>
                    <a:pt x="316865" y="407035"/>
                  </a:lnTo>
                  <a:lnTo>
                    <a:pt x="0" y="0"/>
                  </a:lnTo>
                  <a:lnTo>
                    <a:pt x="542925" y="29845"/>
                  </a:lnTo>
                  <a:lnTo>
                    <a:pt x="1026160" y="241300"/>
                  </a:lnTo>
                  <a:lnTo>
                    <a:pt x="1071245" y="2565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任意多边形 24"/>
            <p:cNvSpPr/>
            <p:nvPr>
              <p:custDataLst>
                <p:tags r:id="rId35"/>
              </p:custDataLst>
            </p:nvPr>
          </p:nvSpPr>
          <p:spPr>
            <a:xfrm>
              <a:off x="7437" y="5678"/>
              <a:ext cx="832" cy="832"/>
            </a:xfrm>
            <a:custGeom>
              <a:gdLst>
                <a:gd name="connisteX0" fmla="*/ 15240 w 528320"/>
                <a:gd name="connsiteY0" fmla="*/ 0 h 528320"/>
                <a:gd name="connisteX1" fmla="*/ 75565 w 528320"/>
                <a:gd name="connsiteY1" fmla="*/ 180975 h 528320"/>
                <a:gd name="connisteX2" fmla="*/ 29845 w 528320"/>
                <a:gd name="connsiteY2" fmla="*/ 256540 h 528320"/>
                <a:gd name="connisteX3" fmla="*/ 0 w 528320"/>
                <a:gd name="connsiteY3" fmla="*/ 301625 h 528320"/>
                <a:gd name="connisteX4" fmla="*/ 151130 w 528320"/>
                <a:gd name="connsiteY4" fmla="*/ 528320 h 528320"/>
                <a:gd name="connisteX5" fmla="*/ 528320 w 528320"/>
                <a:gd name="connsiteY5" fmla="*/ 528320 h 528320"/>
                <a:gd name="connisteX6" fmla="*/ 15240 w 528320"/>
                <a:gd name="connsiteY6" fmla="*/ 0 h 528320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</a:cxnLst>
              <a:rect l="l" t="t" r="r" b="b"/>
              <a:pathLst>
                <a:path w="528320" h="528320">
                  <a:moveTo>
                    <a:pt x="15240" y="0"/>
                  </a:moveTo>
                  <a:lnTo>
                    <a:pt x="75565" y="180975"/>
                  </a:lnTo>
                  <a:lnTo>
                    <a:pt x="29845" y="256540"/>
                  </a:lnTo>
                  <a:lnTo>
                    <a:pt x="0" y="301625"/>
                  </a:lnTo>
                  <a:lnTo>
                    <a:pt x="151130" y="528320"/>
                  </a:lnTo>
                  <a:lnTo>
                    <a:pt x="528320" y="528320"/>
                  </a:lnTo>
                  <a:lnTo>
                    <a:pt x="1524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文本框 2" title=""/>
          <p:cNvSpPr txBox="1"/>
          <p:nvPr>
            <p:custDataLst>
              <p:tags r:id="rId36"/>
            </p:custDataLst>
          </p:nvPr>
        </p:nvSpPr>
        <p:spPr>
          <a:xfrm>
            <a:off x="1028700" y="955040"/>
            <a:ext cx="452374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常见的离子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晶体</a:t>
            </a: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37"/>
            </p:custDataLst>
          </p:nvPr>
        </p:nvGraphicFramePr>
        <p:xfrm>
          <a:off x="1115060" y="1791970"/>
          <a:ext cx="9502775" cy="44456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05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0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05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05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0055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626235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晶胞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9050">
                      <a:solidFill>
                        <a:schemeClr val="tx1"/>
                      </a:solidFill>
                      <a:prstDash val="solid"/>
                    </a:lnR>
                    <a:lnT w="1905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905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905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905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905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905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928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2700">
                      <a:solidFill>
                        <a:schemeClr val="tx1"/>
                      </a:solidFill>
                      <a:prstDash val="solid"/>
                    </a:lnL>
                    <a:lnR w="1905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905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0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物质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905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905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en-US" altLang="zh-CN" sz="2400">
                        <a:solidFill>
                          <a:schemeClr val="tx1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0203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晶胞中含</a:t>
                      </a:r>
                    </a:p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有粒子数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905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905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905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905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905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905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905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7" name="Picture 4" title="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38">
            <a:lum bright="-12002" contrast="24000"/>
          </a:blip>
          <a:srcRect l="25460" r="40548" b="33016"/>
          <a:stretch>
            <a:fillRect/>
          </a:stretch>
        </p:blipFill>
        <p:spPr>
          <a:xfrm>
            <a:off x="3205480" y="1958340"/>
            <a:ext cx="1604645" cy="1422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Picture 4" title=""/>
          <p:cNvPicPr/>
          <p:nvPr>
            <p:custDataLst>
              <p:tags r:id="rId40"/>
            </p:custDataLst>
          </p:nvPr>
        </p:nvPicPr>
        <p:blipFill>
          <a:blip r:embed="rId38">
            <a:lum bright="-12002" contrast="24000"/>
          </a:blip>
          <a:srcRect l="37800" t="55257" r="60472" b="41386"/>
          <a:stretch>
            <a:fillRect/>
          </a:stretch>
        </p:blipFill>
        <p:spPr>
          <a:xfrm>
            <a:off x="4087495" y="3631883"/>
            <a:ext cx="179070" cy="182245"/>
          </a:xfrm>
          <a:prstGeom prst="ellipse">
            <a:avLst/>
          </a:prstGeom>
          <a:noFill/>
          <a:ln w="9525">
            <a:noFill/>
          </a:ln>
        </p:spPr>
      </p:pic>
      <p:pic>
        <p:nvPicPr>
          <p:cNvPr id="6" name="Picture 4" title=""/>
          <p:cNvPicPr/>
          <p:nvPr>
            <p:custDataLst>
              <p:tags r:id="rId41"/>
            </p:custDataLst>
          </p:nvPr>
        </p:nvPicPr>
        <p:blipFill>
          <a:blip r:embed="rId38">
            <a:lum bright="-12002" contrast="24000"/>
          </a:blip>
          <a:srcRect l="27121" t="7503" r="69540" b="83937"/>
          <a:stretch>
            <a:fillRect/>
          </a:stretch>
        </p:blipFill>
        <p:spPr>
          <a:xfrm>
            <a:off x="3307715" y="3603308"/>
            <a:ext cx="236220" cy="239395"/>
          </a:xfrm>
          <a:prstGeom prst="ellipse">
            <a:avLst/>
          </a:prstGeom>
          <a:noFill/>
          <a:ln w="9525">
            <a:noFill/>
          </a:ln>
        </p:spPr>
      </p:pic>
      <p:sp>
        <p:nvSpPr>
          <p:cNvPr id="8" name="文本框 7" title=""/>
          <p:cNvSpPr txBox="1"/>
          <p:nvPr>
            <p:custDataLst>
              <p:tags r:id="rId42"/>
            </p:custDataLst>
          </p:nvPr>
        </p:nvSpPr>
        <p:spPr>
          <a:xfrm>
            <a:off x="4239260" y="3523615"/>
            <a:ext cx="572770" cy="398780"/>
          </a:xfrm>
          <a:prstGeom prst="rect">
            <a:avLst/>
          </a:prstGeom>
          <a:noFill/>
          <a:ln>
            <a:noFill/>
          </a:ln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Na</a:t>
            </a:r>
            <a:r>
              <a:rPr lang="en-US" altLang="zh-CN" sz="2000" baseline="30000">
                <a:latin typeface="Times New Roman" panose="02020603050405020304" charset="0"/>
                <a:cs typeface="Times New Roman" panose="02020603050405020304" charset="0"/>
              </a:rPr>
              <a:t>+</a:t>
            </a:r>
          </a:p>
        </p:txBody>
      </p:sp>
      <p:sp>
        <p:nvSpPr>
          <p:cNvPr id="9" name="文本框 8" title=""/>
          <p:cNvSpPr txBox="1"/>
          <p:nvPr>
            <p:custDataLst>
              <p:tags r:id="rId43"/>
            </p:custDataLst>
          </p:nvPr>
        </p:nvSpPr>
        <p:spPr>
          <a:xfrm>
            <a:off x="3482658" y="3523615"/>
            <a:ext cx="58801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None/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Cl</a:t>
            </a:r>
            <a:r>
              <a:rPr lang="zh-CN" altLang="en-US" sz="2000" baseline="3000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</a:p>
        </p:txBody>
      </p:sp>
      <p:pic>
        <p:nvPicPr>
          <p:cNvPr id="23" name="图片 22" title="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910455" y="1899285"/>
            <a:ext cx="2028825" cy="1570355"/>
          </a:xfrm>
          <a:prstGeom prst="rect">
            <a:avLst/>
          </a:prstGeom>
        </p:spPr>
      </p:pic>
      <p:sp>
        <p:nvSpPr>
          <p:cNvPr id="27" name="矩形 26" title=""/>
          <p:cNvSpPr/>
          <p:nvPr>
            <p:custDataLst>
              <p:tags r:id="rId46"/>
            </p:custDataLst>
          </p:nvPr>
        </p:nvSpPr>
        <p:spPr>
          <a:xfrm>
            <a:off x="6194425" y="3522345"/>
            <a:ext cx="545465" cy="3987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prstClr val="black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Cs</a:t>
            </a:r>
            <a:r>
              <a:rPr lang="en-US" altLang="zh-CN" sz="2000" b="1" baseline="30000">
                <a:solidFill>
                  <a:prstClr val="black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+</a:t>
            </a:r>
          </a:p>
        </p:txBody>
      </p:sp>
      <p:sp>
        <p:nvSpPr>
          <p:cNvPr id="10" name="文本框 9" title=""/>
          <p:cNvSpPr txBox="1"/>
          <p:nvPr>
            <p:custDataLst>
              <p:tags r:id="rId47"/>
            </p:custDataLst>
          </p:nvPr>
        </p:nvSpPr>
        <p:spPr>
          <a:xfrm>
            <a:off x="5357813" y="3524250"/>
            <a:ext cx="58801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None/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Cl</a:t>
            </a:r>
            <a:r>
              <a:rPr lang="zh-CN" altLang="en-US" sz="2000" baseline="3000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48"/>
            </p:custDataLst>
          </p:nvPr>
        </p:nvPicPr>
        <p:blipFill>
          <a:blip r:embed="rId4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38028" t="38091" r="47825" b="42661"/>
          <a:stretch>
            <a:fillRect/>
          </a:stretch>
        </p:blipFill>
        <p:spPr>
          <a:xfrm>
            <a:off x="5946140" y="3570605"/>
            <a:ext cx="287020" cy="302260"/>
          </a:xfrm>
          <a:prstGeom prst="ellipse">
            <a:avLst/>
          </a:prstGeom>
        </p:spPr>
      </p:pic>
      <p:pic>
        <p:nvPicPr>
          <p:cNvPr id="12" name="图片 11" title="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50329" t="66559" r="37027" b="17105"/>
          <a:stretch>
            <a:fillRect/>
          </a:stretch>
        </p:blipFill>
        <p:spPr>
          <a:xfrm>
            <a:off x="5101590" y="3593465"/>
            <a:ext cx="256540" cy="256540"/>
          </a:xfrm>
          <a:prstGeom prst="ellipse">
            <a:avLst/>
          </a:prstGeom>
        </p:spPr>
      </p:pic>
      <p:pic>
        <p:nvPicPr>
          <p:cNvPr id="41" name="图片 40" title=""/>
          <p:cNvPicPr>
            <a:picLocks noChangeAspect="1"/>
          </p:cNvPicPr>
          <p:nvPr>
            <p:custDataLst>
              <p:tags r:id="rId50"/>
            </p:custDataLst>
          </p:nvPr>
        </p:nvPicPr>
        <p:blipFill>
          <a:blip r:embed="rId27"/>
          <a:srcRect l="43970" t="41172" r="44443" b="44914"/>
          <a:stretch>
            <a:fillRect/>
          </a:stretch>
        </p:blipFill>
        <p:spPr>
          <a:xfrm>
            <a:off x="6991350" y="3576638"/>
            <a:ext cx="285115" cy="294005"/>
          </a:xfrm>
          <a:prstGeom prst="ellipse">
            <a:avLst/>
          </a:prstGeom>
        </p:spPr>
      </p:pic>
      <p:pic>
        <p:nvPicPr>
          <p:cNvPr id="42" name="图片 41" title="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27"/>
          <a:srcRect l="36340" t="49266" r="57938" b="43342"/>
          <a:stretch>
            <a:fillRect/>
          </a:stretch>
        </p:blipFill>
        <p:spPr>
          <a:xfrm>
            <a:off x="7800975" y="3618548"/>
            <a:ext cx="188595" cy="210185"/>
          </a:xfrm>
          <a:prstGeom prst="ellipse">
            <a:avLst/>
          </a:prstGeom>
        </p:spPr>
      </p:pic>
      <p:sp>
        <p:nvSpPr>
          <p:cNvPr id="43" name="文本框 42" title=""/>
          <p:cNvSpPr txBox="1"/>
          <p:nvPr>
            <p:custDataLst>
              <p:tags r:id="rId52"/>
            </p:custDataLst>
          </p:nvPr>
        </p:nvSpPr>
        <p:spPr>
          <a:xfrm>
            <a:off x="7240905" y="3524250"/>
            <a:ext cx="58039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</a:t>
            </a:r>
            <a:r>
              <a:rPr lang="en-US" altLang="zh-CN" sz="20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2-</a:t>
            </a:r>
          </a:p>
        </p:txBody>
      </p:sp>
      <p:sp>
        <p:nvSpPr>
          <p:cNvPr id="44" name="文本框 43" title=""/>
          <p:cNvSpPr txBox="1"/>
          <p:nvPr>
            <p:custDataLst>
              <p:tags r:id="rId53"/>
            </p:custDataLst>
          </p:nvPr>
        </p:nvSpPr>
        <p:spPr>
          <a:xfrm>
            <a:off x="7997190" y="3524250"/>
            <a:ext cx="107124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Zn</a:t>
            </a:r>
            <a:r>
              <a:rPr lang="en-US" altLang="zh-CN" sz="20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2+</a:t>
            </a:r>
          </a:p>
        </p:txBody>
      </p:sp>
      <p:pic>
        <p:nvPicPr>
          <p:cNvPr id="65" name="图片 64" title=""/>
          <p:cNvPicPr>
            <a:picLocks noChangeAspect="1"/>
          </p:cNvPicPr>
          <p:nvPr>
            <p:custDataLst>
              <p:tags r:id="rId54"/>
            </p:custDataLst>
          </p:nvPr>
        </p:nvPicPr>
        <p:blipFill>
          <a:blip r:embed="rId5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85634" t="35049" r="3939" b="55152"/>
          <a:stretch>
            <a:fillRect/>
          </a:stretch>
        </p:blipFill>
        <p:spPr>
          <a:xfrm>
            <a:off x="8902065" y="3589020"/>
            <a:ext cx="297815" cy="314960"/>
          </a:xfrm>
          <a:prstGeom prst="ellipse">
            <a:avLst/>
          </a:prstGeom>
          <a:noFill/>
          <a:ln w="9525">
            <a:noFill/>
          </a:ln>
        </p:spPr>
      </p:pic>
      <p:pic>
        <p:nvPicPr>
          <p:cNvPr id="66" name="图片 65" title=""/>
          <p:cNvPicPr>
            <a:picLocks noChangeAspect="1"/>
          </p:cNvPicPr>
          <p:nvPr>
            <p:custDataLst>
              <p:tags r:id="rId55"/>
            </p:custDataLst>
          </p:nvPr>
        </p:nvPicPr>
        <p:blipFill>
          <a:blip r:embed="rId5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61621" t="44018" r="28885" b="47531"/>
          <a:stretch>
            <a:fillRect/>
          </a:stretch>
        </p:blipFill>
        <p:spPr>
          <a:xfrm>
            <a:off x="9751695" y="3617595"/>
            <a:ext cx="271780" cy="271780"/>
          </a:xfrm>
          <a:prstGeom prst="ellipse">
            <a:avLst/>
          </a:prstGeom>
          <a:noFill/>
          <a:ln w="9525">
            <a:noFill/>
          </a:ln>
        </p:spPr>
      </p:pic>
      <p:sp>
        <p:nvSpPr>
          <p:cNvPr id="67" name="文本框 66" title=""/>
          <p:cNvSpPr txBox="1"/>
          <p:nvPr>
            <p:custDataLst>
              <p:tags r:id="rId56"/>
            </p:custDataLst>
          </p:nvPr>
        </p:nvSpPr>
        <p:spPr>
          <a:xfrm>
            <a:off x="9126855" y="3551555"/>
            <a:ext cx="85725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Ca</a:t>
            </a:r>
            <a:r>
              <a:rPr lang="en-US" altLang="zh-CN" sz="20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2+</a:t>
            </a:r>
          </a:p>
        </p:txBody>
      </p:sp>
      <p:sp>
        <p:nvSpPr>
          <p:cNvPr id="68" name="文本框 67" title=""/>
          <p:cNvSpPr txBox="1"/>
          <p:nvPr>
            <p:custDataLst>
              <p:tags r:id="rId57"/>
            </p:custDataLst>
          </p:nvPr>
        </p:nvSpPr>
        <p:spPr>
          <a:xfrm>
            <a:off x="9993948" y="3547110"/>
            <a:ext cx="48895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None/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F</a:t>
            </a:r>
            <a:r>
              <a:rPr lang="zh-CN" altLang="en-US" sz="2000" baseline="3000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</a:p>
        </p:txBody>
      </p:sp>
      <p:sp>
        <p:nvSpPr>
          <p:cNvPr id="69" name="文本框 68" title=""/>
          <p:cNvSpPr txBox="1"/>
          <p:nvPr>
            <p:custDataLst>
              <p:tags r:id="rId58"/>
            </p:custDataLst>
          </p:nvPr>
        </p:nvSpPr>
        <p:spPr>
          <a:xfrm>
            <a:off x="3056255" y="3964940"/>
            <a:ext cx="2089785" cy="13087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Li、Na、K和Rb的卤化物，AgF</a:t>
            </a:r>
            <a:r>
              <a:rPr lang="zh-CN" altLang="en-US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</a:t>
            </a: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MgO等</a:t>
            </a:r>
          </a:p>
        </p:txBody>
      </p:sp>
      <p:sp>
        <p:nvSpPr>
          <p:cNvPr id="71" name="文本框 70" title=""/>
          <p:cNvSpPr txBox="1"/>
          <p:nvPr>
            <p:custDataLst>
              <p:tags r:id="rId59"/>
            </p:custDataLst>
          </p:nvPr>
        </p:nvSpPr>
        <p:spPr>
          <a:xfrm>
            <a:off x="4984115" y="4167505"/>
            <a:ext cx="1764030" cy="902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CsBr、CsI、NH</a:t>
            </a:r>
            <a:r>
              <a:rPr lang="en-US" altLang="zh-CN" sz="22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Cl等</a:t>
            </a:r>
          </a:p>
        </p:txBody>
      </p:sp>
      <p:sp>
        <p:nvSpPr>
          <p:cNvPr id="72" name="文本框 71" title=""/>
          <p:cNvSpPr txBox="1"/>
          <p:nvPr>
            <p:custDataLst>
              <p:tags r:id="rId60"/>
            </p:custDataLst>
          </p:nvPr>
        </p:nvSpPr>
        <p:spPr>
          <a:xfrm>
            <a:off x="6939280" y="4333875"/>
            <a:ext cx="1901190" cy="5308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BeO、BeS等</a:t>
            </a:r>
          </a:p>
        </p:txBody>
      </p:sp>
      <p:sp>
        <p:nvSpPr>
          <p:cNvPr id="73" name="文本框 72" title=""/>
          <p:cNvSpPr txBox="1"/>
          <p:nvPr>
            <p:custDataLst>
              <p:tags r:id="rId61"/>
            </p:custDataLst>
          </p:nvPr>
        </p:nvSpPr>
        <p:spPr>
          <a:xfrm>
            <a:off x="8726170" y="4168140"/>
            <a:ext cx="1891665" cy="902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BaF</a:t>
            </a:r>
            <a:r>
              <a:rPr lang="en-US" altLang="zh-CN" sz="22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、PbF</a:t>
            </a:r>
            <a:r>
              <a:rPr lang="en-US" altLang="zh-CN" sz="22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、CeO</a:t>
            </a:r>
            <a:r>
              <a:rPr lang="en-US" altLang="zh-CN" sz="22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等 </a:t>
            </a:r>
          </a:p>
        </p:txBody>
      </p:sp>
      <p:sp>
        <p:nvSpPr>
          <p:cNvPr id="74" name="文本框 73" title=""/>
          <p:cNvSpPr txBox="1"/>
          <p:nvPr>
            <p:custDataLst>
              <p:tags r:id="rId62"/>
            </p:custDataLst>
          </p:nvPr>
        </p:nvSpPr>
        <p:spPr>
          <a:xfrm>
            <a:off x="3307715" y="5340668"/>
            <a:ext cx="610870" cy="429895"/>
          </a:xfrm>
          <a:prstGeom prst="rect">
            <a:avLst/>
          </a:prstGeom>
          <a:noFill/>
          <a:ln>
            <a:noFill/>
          </a:ln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200">
                <a:latin typeface="Times New Roman" panose="02020603050405020304" charset="0"/>
                <a:cs typeface="Times New Roman" panose="02020603050405020304" charset="0"/>
              </a:rPr>
              <a:t>Na</a:t>
            </a:r>
            <a:r>
              <a:rPr lang="en-US" altLang="zh-CN" sz="2200" baseline="30000">
                <a:latin typeface="Times New Roman" panose="02020603050405020304" charset="0"/>
                <a:cs typeface="Times New Roman" panose="02020603050405020304" charset="0"/>
              </a:rPr>
              <a:t>+</a:t>
            </a:r>
          </a:p>
        </p:txBody>
      </p:sp>
      <p:sp>
        <p:nvSpPr>
          <p:cNvPr id="75" name="文本框 74" title=""/>
          <p:cNvSpPr txBox="1"/>
          <p:nvPr>
            <p:custDataLst>
              <p:tags r:id="rId63"/>
            </p:custDataLst>
          </p:nvPr>
        </p:nvSpPr>
        <p:spPr>
          <a:xfrm>
            <a:off x="3255011" y="5750560"/>
            <a:ext cx="628015" cy="4298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None/>
            </a:pPr>
            <a:r>
              <a:rPr lang="en-US" altLang="zh-CN" sz="2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Cl</a:t>
            </a:r>
            <a:r>
              <a:rPr lang="zh-CN" altLang="en-US" sz="2200" baseline="3000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</a:p>
        </p:txBody>
      </p:sp>
      <p:sp>
        <p:nvSpPr>
          <p:cNvPr id="76" name="矩形 75" title=""/>
          <p:cNvSpPr/>
          <p:nvPr>
            <p:custDataLst>
              <p:tags r:id="rId64"/>
            </p:custDataLst>
          </p:nvPr>
        </p:nvSpPr>
        <p:spPr>
          <a:xfrm>
            <a:off x="5102225" y="5340985"/>
            <a:ext cx="581025" cy="4298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00">
                <a:solidFill>
                  <a:prstClr val="black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Cs</a:t>
            </a:r>
            <a:r>
              <a:rPr lang="en-US" altLang="zh-CN" sz="2200" b="1" baseline="30000">
                <a:solidFill>
                  <a:prstClr val="black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+</a:t>
            </a:r>
          </a:p>
        </p:txBody>
      </p:sp>
      <p:sp>
        <p:nvSpPr>
          <p:cNvPr id="77" name="文本框 76" title=""/>
          <p:cNvSpPr txBox="1"/>
          <p:nvPr>
            <p:custDataLst>
              <p:tags r:id="rId65"/>
            </p:custDataLst>
          </p:nvPr>
        </p:nvSpPr>
        <p:spPr>
          <a:xfrm>
            <a:off x="5113021" y="5750560"/>
            <a:ext cx="628015" cy="4298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None/>
            </a:pPr>
            <a:r>
              <a:rPr lang="en-US" altLang="zh-CN" sz="2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Cl</a:t>
            </a:r>
            <a:r>
              <a:rPr lang="zh-CN" altLang="en-US" sz="2200" baseline="3000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</a:p>
        </p:txBody>
      </p:sp>
      <p:sp>
        <p:nvSpPr>
          <p:cNvPr id="78" name="文本框 77" title=""/>
          <p:cNvSpPr txBox="1"/>
          <p:nvPr>
            <p:custDataLst>
              <p:tags r:id="rId66"/>
            </p:custDataLst>
          </p:nvPr>
        </p:nvSpPr>
        <p:spPr>
          <a:xfrm>
            <a:off x="7016115" y="5750560"/>
            <a:ext cx="580390" cy="4298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</a:t>
            </a:r>
            <a:r>
              <a:rPr lang="en-US" altLang="zh-CN" sz="22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2-</a:t>
            </a:r>
          </a:p>
        </p:txBody>
      </p:sp>
      <p:sp>
        <p:nvSpPr>
          <p:cNvPr id="79" name="文本框 78" title=""/>
          <p:cNvSpPr txBox="1"/>
          <p:nvPr>
            <p:custDataLst>
              <p:tags r:id="rId67"/>
            </p:custDataLst>
          </p:nvPr>
        </p:nvSpPr>
        <p:spPr>
          <a:xfrm>
            <a:off x="6995795" y="5340985"/>
            <a:ext cx="1071245" cy="4298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Zn</a:t>
            </a:r>
            <a:r>
              <a:rPr lang="en-US" altLang="zh-CN" sz="22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2+</a:t>
            </a:r>
          </a:p>
        </p:txBody>
      </p:sp>
      <p:sp>
        <p:nvSpPr>
          <p:cNvPr id="80" name="文本框 79" title=""/>
          <p:cNvSpPr txBox="1"/>
          <p:nvPr>
            <p:custDataLst>
              <p:tags r:id="rId68"/>
            </p:custDataLst>
          </p:nvPr>
        </p:nvSpPr>
        <p:spPr>
          <a:xfrm>
            <a:off x="8836025" y="5340985"/>
            <a:ext cx="857250" cy="4298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2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Ca</a:t>
            </a:r>
            <a:r>
              <a:rPr lang="en-US" altLang="zh-CN" sz="2200" baseline="30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2+</a:t>
            </a:r>
          </a:p>
        </p:txBody>
      </p:sp>
      <p:sp>
        <p:nvSpPr>
          <p:cNvPr id="81" name="文本框 80" title=""/>
          <p:cNvSpPr txBox="1"/>
          <p:nvPr>
            <p:custDataLst>
              <p:tags r:id="rId69"/>
            </p:custDataLst>
          </p:nvPr>
        </p:nvSpPr>
        <p:spPr>
          <a:xfrm>
            <a:off x="8843646" y="5750560"/>
            <a:ext cx="520065" cy="4298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None/>
            </a:pPr>
            <a:r>
              <a:rPr lang="en-US" altLang="zh-CN" sz="2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F</a:t>
            </a:r>
            <a:r>
              <a:rPr lang="zh-CN" altLang="en-US" sz="2200" baseline="3000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</a:p>
        </p:txBody>
      </p:sp>
      <p:sp>
        <p:nvSpPr>
          <p:cNvPr id="82" name="文本框 81" title=""/>
          <p:cNvSpPr txBox="1"/>
          <p:nvPr>
            <p:custDataLst>
              <p:tags r:id="rId70"/>
            </p:custDataLst>
          </p:nvPr>
        </p:nvSpPr>
        <p:spPr>
          <a:xfrm>
            <a:off x="3780155" y="5340985"/>
            <a:ext cx="39624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</p:txBody>
      </p:sp>
      <p:sp>
        <p:nvSpPr>
          <p:cNvPr id="83" name="文本框 82" title=""/>
          <p:cNvSpPr txBox="1"/>
          <p:nvPr>
            <p:custDataLst>
              <p:tags r:id="rId71"/>
            </p:custDataLst>
          </p:nvPr>
        </p:nvSpPr>
        <p:spPr>
          <a:xfrm>
            <a:off x="5664200" y="5340985"/>
            <a:ext cx="39624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</p:txBody>
      </p:sp>
      <p:sp>
        <p:nvSpPr>
          <p:cNvPr id="84" name="文本框 83" title=""/>
          <p:cNvSpPr txBox="1"/>
          <p:nvPr>
            <p:custDataLst>
              <p:tags r:id="rId72"/>
            </p:custDataLst>
          </p:nvPr>
        </p:nvSpPr>
        <p:spPr>
          <a:xfrm>
            <a:off x="7548245" y="5340985"/>
            <a:ext cx="39624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</p:txBody>
      </p:sp>
      <p:sp>
        <p:nvSpPr>
          <p:cNvPr id="85" name="文本框 84" title=""/>
          <p:cNvSpPr txBox="1"/>
          <p:nvPr>
            <p:custDataLst>
              <p:tags r:id="rId73"/>
            </p:custDataLst>
          </p:nvPr>
        </p:nvSpPr>
        <p:spPr>
          <a:xfrm>
            <a:off x="9403080" y="5340985"/>
            <a:ext cx="39624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  <a:p>
            <a:pPr>
              <a:lnSpc>
                <a:spcPct val="10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</a:p>
        </p:txBody>
      </p:sp>
      <p:sp>
        <p:nvSpPr>
          <p:cNvPr id="86" name="文本框 85" title=""/>
          <p:cNvSpPr txBox="1"/>
          <p:nvPr>
            <p:custDataLst>
              <p:tags r:id="rId74"/>
            </p:custDataLst>
          </p:nvPr>
        </p:nvSpPr>
        <p:spPr>
          <a:xfrm>
            <a:off x="3981450" y="5356860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</a:p>
        </p:txBody>
      </p:sp>
      <p:sp>
        <p:nvSpPr>
          <p:cNvPr id="87" name="文本框 86" title=""/>
          <p:cNvSpPr txBox="1"/>
          <p:nvPr>
            <p:custDataLst>
              <p:tags r:id="rId75"/>
            </p:custDataLst>
          </p:nvPr>
        </p:nvSpPr>
        <p:spPr>
          <a:xfrm>
            <a:off x="3983355" y="5729605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</a:p>
        </p:txBody>
      </p:sp>
      <p:sp>
        <p:nvSpPr>
          <p:cNvPr id="88" name="文本框 87" title=""/>
          <p:cNvSpPr txBox="1"/>
          <p:nvPr>
            <p:custDataLst>
              <p:tags r:id="rId76"/>
            </p:custDataLst>
          </p:nvPr>
        </p:nvSpPr>
        <p:spPr>
          <a:xfrm>
            <a:off x="5847715" y="5356860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</a:p>
        </p:txBody>
      </p:sp>
      <p:sp>
        <p:nvSpPr>
          <p:cNvPr id="89" name="文本框 88" title=""/>
          <p:cNvSpPr txBox="1"/>
          <p:nvPr>
            <p:custDataLst>
              <p:tags r:id="rId77"/>
            </p:custDataLst>
          </p:nvPr>
        </p:nvSpPr>
        <p:spPr>
          <a:xfrm>
            <a:off x="5862955" y="5729605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</a:p>
        </p:txBody>
      </p:sp>
      <p:sp>
        <p:nvSpPr>
          <p:cNvPr id="90" name="文本框 89" title=""/>
          <p:cNvSpPr txBox="1"/>
          <p:nvPr>
            <p:custDataLst>
              <p:tags r:id="rId78"/>
            </p:custDataLst>
          </p:nvPr>
        </p:nvSpPr>
        <p:spPr>
          <a:xfrm>
            <a:off x="7781290" y="5356860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</a:p>
        </p:txBody>
      </p:sp>
      <p:sp>
        <p:nvSpPr>
          <p:cNvPr id="91" name="文本框 90" title=""/>
          <p:cNvSpPr txBox="1"/>
          <p:nvPr>
            <p:custDataLst>
              <p:tags r:id="rId79"/>
            </p:custDataLst>
          </p:nvPr>
        </p:nvSpPr>
        <p:spPr>
          <a:xfrm>
            <a:off x="7783195" y="5729605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</a:p>
        </p:txBody>
      </p:sp>
      <p:sp>
        <p:nvSpPr>
          <p:cNvPr id="92" name="文本框 91" title=""/>
          <p:cNvSpPr txBox="1"/>
          <p:nvPr>
            <p:custDataLst>
              <p:tags r:id="rId80"/>
            </p:custDataLst>
          </p:nvPr>
        </p:nvSpPr>
        <p:spPr>
          <a:xfrm>
            <a:off x="9632950" y="5356860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</a:p>
        </p:txBody>
      </p:sp>
      <p:sp>
        <p:nvSpPr>
          <p:cNvPr id="93" name="文本框 92" title=""/>
          <p:cNvSpPr txBox="1"/>
          <p:nvPr>
            <p:custDataLst>
              <p:tags r:id="rId81"/>
            </p:custDataLst>
          </p:nvPr>
        </p:nvSpPr>
        <p:spPr>
          <a:xfrm>
            <a:off x="9645015" y="5729605"/>
            <a:ext cx="341630" cy="4756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500">
                <a:ln w="28575" cmpd="sng">
                  <a:noFill/>
                  <a:prstDash val="solid"/>
                </a:ln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8</a:t>
            </a:r>
          </a:p>
        </p:txBody>
      </p:sp>
    </p:spTree>
    <p:custDataLst>
      <p:tags r:id="rId8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10" grpId="0"/>
      <p:bldP spid="43" grpId="0"/>
      <p:bldP spid="44" grpId="0"/>
      <p:bldP spid="67" grpId="0"/>
      <p:bldP spid="68" grpId="0"/>
      <p:bldP spid="71" grpId="0"/>
      <p:bldP spid="72" grpId="0"/>
      <p:bldP spid="73" grpId="0"/>
      <p:bldP spid="76" grpId="0"/>
      <p:bldP spid="77" grpId="0"/>
      <p:bldP spid="78" grpId="0"/>
      <p:bldP spid="79" grpId="0"/>
      <p:bldP spid="80" grpId="0"/>
      <p:bldP spid="81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3"/>
            </p:custDataLst>
          </p:nvPr>
        </p:nvSpPr>
        <p:spPr>
          <a:xfrm>
            <a:off x="1028700" y="955040"/>
            <a:ext cx="452374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晶格能</a:t>
            </a:r>
          </a:p>
        </p:txBody>
      </p:sp>
      <p:sp>
        <p:nvSpPr>
          <p:cNvPr id="100" name="文本框 99" title=""/>
          <p:cNvSpPr txBox="1"/>
          <p:nvPr>
            <p:custDataLst>
              <p:tags r:id="rId4"/>
            </p:custDataLst>
          </p:nvPr>
        </p:nvSpPr>
        <p:spPr>
          <a:xfrm>
            <a:off x="1028700" y="2242820"/>
            <a:ext cx="12446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/>
            <a:r>
              <a:rPr lang="en-US" sz="24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(2)</a:t>
            </a:r>
            <a:r>
              <a:rPr lang="zh-CN" sz="24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意义</a:t>
            </a:r>
            <a:r>
              <a:rPr lang="zh-CN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  <a:endParaRPr lang="zh-CN" altLang="en-US" sz="2400" b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55" name="文本框 54" title=""/>
          <p:cNvSpPr txBox="1"/>
          <p:nvPr>
            <p:custDataLst>
              <p:tags r:id="rId5"/>
            </p:custDataLst>
          </p:nvPr>
        </p:nvSpPr>
        <p:spPr>
          <a:xfrm>
            <a:off x="1028700" y="1654175"/>
            <a:ext cx="105651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  <a:cs typeface="Arial" pitchFamily="34" charset="0"/>
                <a:sym typeface="+mn-ea"/>
              </a:rPr>
              <a:t>(1)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  <a:cs typeface="Arial" pitchFamily="34" charset="0"/>
                <a:sym typeface="+mn-ea"/>
              </a:rPr>
              <a:t>定义：</a:t>
            </a:r>
            <a:r>
              <a:rPr 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将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1</a:t>
            </a:r>
            <a:r>
              <a:rPr 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mol</a:t>
            </a:r>
            <a:r>
              <a:rPr 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离子晶体完全气化为气态阴、阳离子所吸收的能量。</a:t>
            </a:r>
            <a:endParaRPr lang="en-US" altLang="en-US" sz="240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6" name="文本框 55" title=""/>
          <p:cNvSpPr txBox="1"/>
          <p:nvPr>
            <p:custDataLst>
              <p:tags r:id="rId6"/>
            </p:custDataLst>
          </p:nvPr>
        </p:nvSpPr>
        <p:spPr>
          <a:xfrm>
            <a:off x="2273300" y="2242820"/>
            <a:ext cx="100558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/>
            <a:r>
              <a:rPr lang="zh-CN" sz="2400">
                <a:ea typeface="宋体" panose="02010600030101010101" pitchFamily="2" charset="-122"/>
                <a:sym typeface="+mn-ea"/>
              </a:rPr>
              <a:t>吸收的能量越多，晶格能越大，离子间作用力越强，离子晶体越稳定。</a:t>
            </a:r>
            <a:endParaRPr lang="zh-CN" altLang="en-US" sz="2400" b="0">
              <a:ea typeface="宋体" panose="02010600030101010101" pitchFamily="2" charset="-122"/>
              <a:sym typeface="+mn-ea"/>
            </a:endParaRPr>
          </a:p>
        </p:txBody>
      </p:sp>
      <p:sp>
        <p:nvSpPr>
          <p:cNvPr id="62" name="文本框 61" title=""/>
          <p:cNvSpPr txBox="1"/>
          <p:nvPr>
            <p:custDataLst>
              <p:tags r:id="rId7"/>
            </p:custDataLst>
          </p:nvPr>
        </p:nvSpPr>
        <p:spPr>
          <a:xfrm>
            <a:off x="1028700" y="2831465"/>
            <a:ext cx="30746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(3)影响因素：</a:t>
            </a:r>
          </a:p>
        </p:txBody>
      </p:sp>
      <p:sp>
        <p:nvSpPr>
          <p:cNvPr id="63" name="文本框 62" title=""/>
          <p:cNvSpPr txBox="1"/>
          <p:nvPr>
            <p:custDataLst>
              <p:tags r:id="rId8"/>
            </p:custDataLst>
          </p:nvPr>
        </p:nvSpPr>
        <p:spPr>
          <a:xfrm>
            <a:off x="2084070" y="4129088"/>
            <a:ext cx="8226425" cy="4603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/>
            <a:r>
              <a:rPr lang="en-US" altLang="zh-CN" sz="2400">
                <a:effectLst/>
                <a:latin typeface="Times New Roman" panose="02020603050405020304" charset="0"/>
                <a:ea typeface="宋体" panose="02010600030101010101" pitchFamily="2" charset="-122"/>
                <a:sym typeface="宋体" panose="02010600030101010101" pitchFamily="2" charset="-122"/>
              </a:rPr>
              <a:t>②</a:t>
            </a:r>
            <a:r>
              <a:rPr lang="zh-CN" altLang="en-US" sz="2400">
                <a:effectLst/>
                <a:latin typeface="Times New Roman" panose="02020603050405020304" charset="0"/>
                <a:ea typeface="宋体" panose="02010600030101010101" pitchFamily="2" charset="-122"/>
                <a:sym typeface="宋体" panose="02010600030101010101" pitchFamily="2" charset="-122"/>
              </a:rPr>
              <a:t>离子电荷数：离子所带电荷数越多，晶格能越大。</a:t>
            </a:r>
          </a:p>
        </p:txBody>
      </p:sp>
      <p:sp>
        <p:nvSpPr>
          <p:cNvPr id="64" name="文本框 63" title=""/>
          <p:cNvSpPr txBox="1"/>
          <p:nvPr>
            <p:custDataLst>
              <p:tags r:id="rId9"/>
            </p:custDataLst>
          </p:nvPr>
        </p:nvSpPr>
        <p:spPr>
          <a:xfrm>
            <a:off x="2084070" y="4736148"/>
            <a:ext cx="6808787" cy="4603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altLang="en-US" sz="2400">
                <a:effectLst/>
                <a:latin typeface="Times New Roman" panose="02020603050405020304" charset="0"/>
                <a:ea typeface="宋体" panose="02010600030101010101" pitchFamily="2" charset="-122"/>
                <a:sym typeface="宋体" panose="02010600030101010101" pitchFamily="2" charset="-122"/>
              </a:rPr>
              <a:t>③与离子晶体的结构型式有关。</a:t>
            </a:r>
          </a:p>
        </p:txBody>
      </p:sp>
      <p:sp>
        <p:nvSpPr>
          <p:cNvPr id="65" name="文本框 64" title=""/>
          <p:cNvSpPr txBox="1"/>
          <p:nvPr>
            <p:custDataLst>
              <p:tags r:id="rId10"/>
            </p:custDataLst>
          </p:nvPr>
        </p:nvSpPr>
        <p:spPr>
          <a:xfrm>
            <a:off x="2084070" y="3522028"/>
            <a:ext cx="9112250" cy="4603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altLang="en-US" sz="2400">
                <a:effectLst/>
                <a:latin typeface="Times New Roman" panose="02020603050405020304" charset="0"/>
                <a:ea typeface="宋体" panose="02010600030101010101" pitchFamily="2" charset="-122"/>
                <a:sym typeface="宋体" panose="02010600030101010101" pitchFamily="2" charset="-122"/>
              </a:rPr>
              <a:t>①核间距：阴、阳离子核间距越小，晶格能越大。</a:t>
            </a:r>
          </a:p>
        </p:txBody>
      </p:sp>
      <p:sp>
        <p:nvSpPr>
          <p:cNvPr id="66" name="文本框 65" title=""/>
          <p:cNvSpPr txBox="1"/>
          <p:nvPr>
            <p:custDataLst>
              <p:tags r:id="rId11"/>
            </p:custDataLst>
          </p:nvPr>
        </p:nvSpPr>
        <p:spPr>
          <a:xfrm>
            <a:off x="1508760" y="3463925"/>
            <a:ext cx="633730" cy="17145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静电作用</a:t>
            </a:r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56" grpId="0"/>
      <p:bldP spid="62" grpId="0"/>
      <p:bldP spid="63" grpId="0"/>
      <p:bldP spid="64" grpId="0"/>
      <p:bldP spid="65" grpId="0"/>
      <p:bldP spid="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37" name="组合 36" title=""/>
          <p:cNvGrpSpPr/>
          <p:nvPr>
            <p:custDataLst>
              <p:tags r:id="rId3"/>
            </p:custDataLst>
          </p:nvPr>
        </p:nvGrpSpPr>
        <p:grpSpPr>
          <a:xfrm>
            <a:off x="1038225" y="977265"/>
            <a:ext cx="2052320" cy="718185"/>
            <a:chOff x="1518" y="979"/>
            <a:chExt cx="3232" cy="1131"/>
          </a:xfrm>
        </p:grpSpPr>
        <p:sp>
          <p:nvSpPr>
            <p:cNvPr id="38" name="TextBox 6"/>
            <p:cNvSpPr txBox="1"/>
            <p:nvPr>
              <p:custDataLst>
                <p:tags r:id="rId4"/>
              </p:custDataLst>
            </p:nvPr>
          </p:nvSpPr>
          <p:spPr>
            <a:xfrm>
              <a:off x="1755" y="1085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交流</a:t>
              </a:r>
              <a:r>
                <a:rPr lang="en-US" altLang="zh-CN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 · </a:t>
              </a:r>
              <a:r>
                <a:rPr lang="zh-CN" altLang="en-US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研讨</a:t>
              </a:r>
            </a:p>
          </p:txBody>
        </p:sp>
        <p:sp>
          <p:nvSpPr>
            <p:cNvPr id="39" name="TextBox 7"/>
            <p:cNvSpPr txBox="1"/>
            <p:nvPr>
              <p:custDataLst>
                <p:tags r:id="rId5"/>
              </p:custDataLst>
            </p:nvPr>
          </p:nvSpPr>
          <p:spPr>
            <a:xfrm>
              <a:off x="1587" y="979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>
                  <a:solidFill>
                    <a:srgbClr val="83A0A3"/>
                  </a:solidFill>
                  <a:latin typeface="+mn-ea"/>
                  <a:cs typeface="+mn-ea"/>
                  <a:sym typeface="+mn-lt"/>
                </a:rPr>
                <a:t>交流</a:t>
              </a:r>
              <a:r>
                <a:rPr lang="en-US" altLang="zh-CN" sz="2800">
                  <a:solidFill>
                    <a:srgbClr val="83A0A3"/>
                  </a:solidFill>
                  <a:latin typeface="+mn-ea"/>
                  <a:cs typeface="+mn-ea"/>
                  <a:sym typeface="+mn-lt"/>
                </a:rPr>
                <a:t> · </a:t>
              </a:r>
              <a:r>
                <a:rPr lang="zh-CN" altLang="en-US" sz="2800">
                  <a:solidFill>
                    <a:srgbClr val="83A0A3"/>
                  </a:solidFill>
                  <a:latin typeface="+mn-ea"/>
                  <a:cs typeface="+mn-ea"/>
                  <a:sym typeface="+mn-lt"/>
                </a:rPr>
                <a:t>研讨</a:t>
              </a:r>
            </a:p>
          </p:txBody>
        </p:sp>
        <p:sp>
          <p:nvSpPr>
            <p:cNvPr id="40" name="矩形 39"/>
            <p:cNvSpPr/>
            <p:nvPr>
              <p:custDataLst>
                <p:tags r:id="rId6"/>
              </p:custDataLst>
            </p:nvPr>
          </p:nvSpPr>
          <p:spPr>
            <a:xfrm>
              <a:off x="1518" y="1269"/>
              <a:ext cx="92" cy="595"/>
            </a:xfrm>
            <a:prstGeom prst="rect">
              <a:avLst/>
            </a:prstGeom>
            <a:solidFill>
              <a:srgbClr val="83A0A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1038225" y="1666240"/>
            <a:ext cx="9493250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zh-CN" altLang="en-US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晶格能与晶体的熔点、硬度有怎样的关系?</a:t>
            </a: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93800" y="2268855"/>
            <a:ext cx="8567420" cy="3282950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10"/>
            </p:custDataLst>
          </p:nvPr>
        </p:nvSpPr>
        <p:spPr>
          <a:xfrm>
            <a:off x="3090545" y="5797550"/>
            <a:ext cx="4773930" cy="4603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4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晶格能越大，离子晶体的熔点越高</a:t>
            </a:r>
            <a:endParaRPr lang="zh-CN" altLang="en-US" sz="24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4" name="文本框 53" title=""/>
          <p:cNvSpPr txBox="1"/>
          <p:nvPr>
            <p:custDataLst>
              <p:tags r:id="rId3"/>
            </p:custDataLst>
          </p:nvPr>
        </p:nvSpPr>
        <p:spPr>
          <a:xfrm>
            <a:off x="1028700" y="955040"/>
            <a:ext cx="452374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离子晶体的物理性质</a:t>
            </a:r>
          </a:p>
        </p:txBody>
      </p:sp>
      <p:sp>
        <p:nvSpPr>
          <p:cNvPr id="100" name="文本框 99" title=""/>
          <p:cNvSpPr txBox="1"/>
          <p:nvPr>
            <p:custDataLst>
              <p:tags r:id="rId4"/>
            </p:custDataLst>
          </p:nvPr>
        </p:nvSpPr>
        <p:spPr>
          <a:xfrm>
            <a:off x="1028700" y="3206750"/>
            <a:ext cx="12446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/>
            <a:r>
              <a:rPr 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(2)</a:t>
            </a:r>
            <a:r>
              <a:rPr 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硬度</a:t>
            </a:r>
            <a:r>
              <a:rPr lang="zh-CN" sz="24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  <a:endParaRPr lang="zh-CN" altLang="en-US" sz="2400" b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62" name="文本框 61" title=""/>
          <p:cNvSpPr txBox="1"/>
          <p:nvPr>
            <p:custDataLst>
              <p:tags r:id="rId5"/>
            </p:custDataLst>
          </p:nvPr>
        </p:nvSpPr>
        <p:spPr>
          <a:xfrm>
            <a:off x="1028700" y="3970655"/>
            <a:ext cx="30746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(3)</a:t>
            </a:r>
            <a:r>
              <a: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导电性</a:t>
            </a:r>
            <a:r>
              <a:rPr 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：</a:t>
            </a: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1028700" y="1654175"/>
            <a:ext cx="47148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/>
            <a:r>
              <a:rPr 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(1)</a:t>
            </a:r>
            <a:r>
              <a:rPr 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熔、沸点及挥发性</a:t>
            </a:r>
            <a:r>
              <a:rPr lang="zh-CN" sz="24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：</a:t>
            </a:r>
            <a:endParaRPr lang="zh-CN" altLang="en-US" sz="2400" b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1028700" y="5113655"/>
            <a:ext cx="30746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(4)</a:t>
            </a:r>
            <a:r>
              <a: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溶解性</a:t>
            </a:r>
            <a:r>
              <a:rPr 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：</a:t>
            </a: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1028700" y="3883025"/>
            <a:ext cx="9511665" cy="1050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              </a:t>
            </a:r>
            <a:r>
              <a:rPr lang="zh-CN" altLang="en-US" sz="24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固体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不导电,熔融状态或溶于水发生电离,形成自由移动离子,能够导电。</a:t>
            </a: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2598420" y="5029200"/>
            <a:ext cx="4831080" cy="5708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一般易溶于水,难溶于非极性溶剂。</a:t>
            </a: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1028700" y="1587500"/>
            <a:ext cx="9511665" cy="1529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                                  离子晶体中，阴、阳离子间有强烈的相互作用(离子键)，要克服离子间的相互作用使离子晶体由固态变成液态或气态，就需要较多的能量。因此，离子晶体的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熔、沸点较高且难挥发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。</a:t>
            </a: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2294255" y="3114675"/>
            <a:ext cx="254000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硬而脆</a:t>
            </a:r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62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文本框 15" title=""/>
          <p:cNvSpPr txBox="1"/>
          <p:nvPr>
            <p:custDataLst>
              <p:tags r:id="rId3"/>
            </p:custDataLst>
          </p:nvPr>
        </p:nvSpPr>
        <p:spPr>
          <a:xfrm>
            <a:off x="3014980" y="847090"/>
            <a:ext cx="68884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auto"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Ⅰ.</a:t>
            </a:r>
            <a:r>
              <a:rPr lang="zh-CN" altLang="zh-CN" sz="2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离子晶体中除含有离子键外</a:t>
            </a:r>
            <a:r>
              <a:rPr lang="zh-CN" altLang="en-US" sz="2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</a:t>
            </a:r>
            <a:r>
              <a:rPr lang="zh-CN" altLang="zh-CN" sz="2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是否含有共价键</a:t>
            </a:r>
            <a:r>
              <a:rPr lang="en-US" altLang="zh-CN" sz="2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?</a:t>
            </a:r>
          </a:p>
        </p:txBody>
      </p:sp>
      <p:sp>
        <p:nvSpPr>
          <p:cNvPr id="14345" name="Rectangle 9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044575" y="1678940"/>
            <a:ext cx="2711450" cy="49149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</a:rPr>
              <a:t>常见的离子晶体：</a:t>
            </a:r>
          </a:p>
        </p:txBody>
      </p:sp>
      <p:sp>
        <p:nvSpPr>
          <p:cNvPr id="27" name="文本框 26" title=""/>
          <p:cNvSpPr txBox="1"/>
          <p:nvPr>
            <p:custDataLst>
              <p:tags r:id="rId5"/>
            </p:custDataLst>
          </p:nvPr>
        </p:nvSpPr>
        <p:spPr>
          <a:xfrm>
            <a:off x="3559810" y="1678940"/>
            <a:ext cx="108927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zh-CN" altLang="en-US" sz="2400">
                <a:solidFill>
                  <a:srgbClr val="5B9BD5">
                    <a:lumMod val="75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强碱、</a:t>
            </a:r>
            <a:r>
              <a:rPr lang="zh-CN" altLang="en-US" sz="2400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活泼金属的氧化物</a:t>
            </a:r>
            <a:r>
              <a:rPr lang="zh-CN" altLang="en-US" sz="2400">
                <a:solidFill>
                  <a:srgbClr val="5B9BD5">
                    <a:lumMod val="75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和过氧化物、</a:t>
            </a:r>
            <a:r>
              <a:rPr lang="zh-CN" altLang="en-US" sz="2400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大多数盐</a:t>
            </a:r>
            <a:r>
              <a:rPr lang="zh-CN" altLang="en-US" sz="2400">
                <a:solidFill>
                  <a:srgbClr val="5B9BD5">
                    <a:lumMod val="75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</p:txBody>
      </p:sp>
      <p:grpSp>
        <p:nvGrpSpPr>
          <p:cNvPr id="17" name="组合 16" title=""/>
          <p:cNvGrpSpPr/>
          <p:nvPr>
            <p:custDataLst>
              <p:tags r:id="rId6"/>
            </p:custDataLst>
          </p:nvPr>
        </p:nvGrpSpPr>
        <p:grpSpPr>
          <a:xfrm>
            <a:off x="8028940" y="2325370"/>
            <a:ext cx="2077720" cy="2386965"/>
            <a:chOff x="12521" y="2837"/>
            <a:chExt cx="3272" cy="3759"/>
          </a:xfrm>
        </p:grpSpPr>
        <p:pic>
          <p:nvPicPr>
            <p:cNvPr id="11271" name="Picture 10"/>
            <p:cNvPicPr/>
            <p:nvPr>
              <p:custDataLst>
                <p:tags r:id="rId8"/>
              </p:custDataLst>
            </p:nvPr>
          </p:nvPicPr>
          <p:blipFill>
            <a:blip r:embed="rId7"/>
            <a:srcRect l="15588"/>
            <a:stretch>
              <a:fillRect/>
            </a:stretch>
          </p:blipFill>
          <p:spPr>
            <a:xfrm>
              <a:off x="12521" y="2837"/>
              <a:ext cx="3272" cy="272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72" name="Text Box 12"/>
            <p:cNvSpPr txBox="1"/>
            <p:nvPr>
              <p:custDataLst>
                <p:tags r:id="rId9"/>
              </p:custDataLst>
            </p:nvPr>
          </p:nvSpPr>
          <p:spPr>
            <a:xfrm>
              <a:off x="12699" y="5724"/>
              <a:ext cx="2917" cy="87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50000"/>
                </a:lnSpc>
                <a:spcBef>
                  <a:spcPct val="50000"/>
                </a:spcBef>
              </a:pP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 </a:t>
              </a:r>
              <a:r>
                <a:rPr lang="zh-CN" altLang="en-US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胆矾  </a:t>
              </a:r>
            </a:p>
            <a:p>
              <a:pPr algn="ctr">
                <a:lnSpc>
                  <a:spcPct val="50000"/>
                </a:lnSpc>
                <a:spcBef>
                  <a:spcPct val="50000"/>
                </a:spcBef>
              </a:pP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CuSO</a:t>
              </a:r>
              <a:r>
                <a:rPr lang="en-US" altLang="zh-CN" sz="2000" baseline="-25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4</a:t>
              </a: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·5H</a:t>
              </a:r>
              <a:r>
                <a:rPr lang="en-US" altLang="zh-CN" sz="2000" baseline="-25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2</a:t>
              </a: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O</a:t>
              </a:r>
            </a:p>
          </p:txBody>
        </p:sp>
      </p:grpSp>
      <p:grpSp>
        <p:nvGrpSpPr>
          <p:cNvPr id="18" name="组合 17" title=""/>
          <p:cNvGrpSpPr/>
          <p:nvPr>
            <p:custDataLst>
              <p:tags r:id="rId10"/>
            </p:custDataLst>
          </p:nvPr>
        </p:nvGrpSpPr>
        <p:grpSpPr>
          <a:xfrm>
            <a:off x="5443220" y="2326005"/>
            <a:ext cx="2444750" cy="2400935"/>
            <a:chOff x="8449" y="2838"/>
            <a:chExt cx="3850" cy="3781"/>
          </a:xfrm>
        </p:grpSpPr>
        <p:sp>
          <p:nvSpPr>
            <p:cNvPr id="11273" name="Text Box 13"/>
            <p:cNvSpPr txBox="1"/>
            <p:nvPr>
              <p:custDataLst>
                <p:tags r:id="rId11"/>
              </p:custDataLst>
            </p:nvPr>
          </p:nvSpPr>
          <p:spPr>
            <a:xfrm>
              <a:off x="8449" y="5651"/>
              <a:ext cx="3850" cy="96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60000"/>
                </a:lnSpc>
                <a:spcBef>
                  <a:spcPct val="50000"/>
                </a:spcBef>
              </a:pPr>
              <a:r>
                <a:rPr lang="zh-CN" altLang="en-US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明矾   </a:t>
              </a:r>
            </a:p>
            <a:p>
              <a:pPr algn="ctr">
                <a:lnSpc>
                  <a:spcPct val="60000"/>
                </a:lnSpc>
                <a:spcBef>
                  <a:spcPct val="50000"/>
                </a:spcBef>
              </a:pP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KAl(SO</a:t>
              </a:r>
              <a:r>
                <a:rPr lang="en-US" altLang="zh-CN" sz="2000" baseline="-25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4</a:t>
              </a: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)</a:t>
              </a:r>
              <a:r>
                <a:rPr lang="en-US" altLang="zh-CN" sz="2000" baseline="-25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2</a:t>
              </a: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·12H</a:t>
              </a:r>
              <a:r>
                <a:rPr lang="en-US" altLang="zh-CN" sz="2000" baseline="-25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2</a:t>
              </a: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O</a:t>
              </a:r>
            </a:p>
          </p:txBody>
        </p:sp>
        <p:pic>
          <p:nvPicPr>
            <p:cNvPr id="11274" name="图片 18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rcRect l="15108" r="7547" b="3523"/>
            <a:stretch>
              <a:fillRect/>
            </a:stretch>
          </p:blipFill>
          <p:spPr>
            <a:xfrm>
              <a:off x="8787" y="2838"/>
              <a:ext cx="3174" cy="272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9" name="组合 18" title=""/>
          <p:cNvGrpSpPr/>
          <p:nvPr>
            <p:custDataLst>
              <p:tags r:id="rId14"/>
            </p:custDataLst>
          </p:nvPr>
        </p:nvGrpSpPr>
        <p:grpSpPr>
          <a:xfrm>
            <a:off x="3368040" y="2604770"/>
            <a:ext cx="2119630" cy="2138680"/>
            <a:chOff x="5275" y="3205"/>
            <a:chExt cx="3338" cy="3368"/>
          </a:xfrm>
        </p:grpSpPr>
        <p:sp>
          <p:nvSpPr>
            <p:cNvPr id="11270" name="Text Box 9"/>
            <p:cNvSpPr txBox="1"/>
            <p:nvPr>
              <p:custDataLst>
                <p:tags r:id="rId15"/>
              </p:custDataLst>
            </p:nvPr>
          </p:nvSpPr>
          <p:spPr>
            <a:xfrm>
              <a:off x="6289" y="5703"/>
              <a:ext cx="1310" cy="87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zh-CN" altLang="en-US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莹石  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US" altLang="zh-CN" sz="2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CaF</a:t>
              </a:r>
              <a:r>
                <a:rPr lang="en-US" altLang="zh-CN" sz="2000" baseline="-2500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2</a:t>
              </a:r>
            </a:p>
          </p:txBody>
        </p:sp>
        <p:pic>
          <p:nvPicPr>
            <p:cNvPr id="101" name="图片 100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6"/>
            <a:srcRect b="8796"/>
            <a:stretch>
              <a:fillRect/>
            </a:stretch>
          </p:blipFill>
          <p:spPr>
            <a:xfrm>
              <a:off x="5275" y="3205"/>
              <a:ext cx="3338" cy="2286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20" name="组合 19" title=""/>
          <p:cNvGrpSpPr/>
          <p:nvPr>
            <p:custDataLst>
              <p:tags r:id="rId18"/>
            </p:custDataLst>
          </p:nvPr>
        </p:nvGrpSpPr>
        <p:grpSpPr>
          <a:xfrm>
            <a:off x="1106805" y="2309495"/>
            <a:ext cx="2133600" cy="2499678"/>
            <a:chOff x="1620" y="2812"/>
            <a:chExt cx="3360" cy="3937"/>
          </a:xfrm>
        </p:grpSpPr>
        <p:sp>
          <p:nvSpPr>
            <p:cNvPr id="21" name="Rectangle 2"/>
            <p:cNvSpPr txBox="1"/>
            <p:nvPr>
              <p:custDataLst>
                <p:tags r:id="rId19"/>
              </p:custDataLst>
            </p:nvPr>
          </p:nvSpPr>
          <p:spPr>
            <a:xfrm>
              <a:off x="2488" y="5746"/>
              <a:ext cx="1625" cy="1003"/>
            </a:xfrm>
          </p:spPr>
          <p:txBody>
            <a:bodyPr vert="horz" wrap="square" lIns="68580" tIns="34290" rIns="68580" bIns="34290" anchor="b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457200" algn="l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914400" algn="l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1371600" algn="l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1828800" algn="l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 Light" panose="020f03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/>
              <a:r>
                <a:rPr lang="zh-CN" altLang="en-US" sz="2100" strike="noStrike" noProof="1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重晶石</a:t>
              </a:r>
              <a:br>
                <a:rPr lang="zh-CN" altLang="en-US" sz="2220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</a:br>
              <a:r>
                <a:rPr lang="en-US" altLang="zh-CN" sz="2220" strike="noStrike" noProof="1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BaSO</a:t>
              </a:r>
              <a:r>
                <a:rPr lang="en-US" altLang="zh-CN" sz="2220" strike="noStrike" baseline="-25000" noProof="1">
                  <a:latin typeface="Times New Roman" panose="02020603050405020304" charset="0"/>
                  <a:ea typeface="楷体" panose="02010609060101010101" pitchFamily="49" charset="-122"/>
                  <a:cs typeface="Times New Roman" panose="02020603050405020304" charset="0"/>
                </a:rPr>
                <a:t>4</a:t>
              </a:r>
            </a:p>
          </p:txBody>
        </p:sp>
        <p:pic>
          <p:nvPicPr>
            <p:cNvPr id="102" name="图片 101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0"/>
            <a:srcRect r="26253" b="9454"/>
            <a:stretch>
              <a:fillRect/>
            </a:stretch>
          </p:blipFill>
          <p:spPr>
            <a:xfrm>
              <a:off x="1620" y="2812"/>
              <a:ext cx="3360" cy="2751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4" name="文本框 23" title=""/>
          <p:cNvSpPr txBox="1"/>
          <p:nvPr>
            <p:custDataLst>
              <p:tags r:id="rId22"/>
            </p:custDataLst>
          </p:nvPr>
        </p:nvSpPr>
        <p:spPr>
          <a:xfrm>
            <a:off x="3220720" y="5182235"/>
            <a:ext cx="1579880" cy="1071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30000"/>
              </a:lnSpc>
            </a:pPr>
            <a:r>
              <a:rPr lang="zh-CN" altLang="en-US" sz="2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阴、阳离子</a:t>
            </a:r>
            <a:endParaRPr lang="zh-CN" altLang="en-US" sz="2200" strike="noStrike" noProof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ctr" fontAlgn="base">
              <a:lnSpc>
                <a:spcPct val="160000"/>
              </a:lnSpc>
            </a:pPr>
            <a:r>
              <a:rPr lang="zh-CN" altLang="en-US" sz="2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电中性分子</a:t>
            </a:r>
            <a:endParaRPr lang="zh-CN" altLang="en-US" sz="2200" strike="noStrike" noProof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23"/>
            </p:custDataLst>
          </p:nvPr>
        </p:nvSpPr>
        <p:spPr>
          <a:xfrm>
            <a:off x="5090160" y="5421630"/>
            <a:ext cx="982980" cy="414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1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作用力</a:t>
            </a:r>
            <a:endParaRPr lang="zh-CN" altLang="en-US" sz="2100" strike="noStrike" noProof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6" name="文本框 25" title=""/>
          <p:cNvSpPr txBox="1"/>
          <p:nvPr>
            <p:custDataLst>
              <p:tags r:id="rId24"/>
            </p:custDataLst>
          </p:nvPr>
        </p:nvSpPr>
        <p:spPr>
          <a:xfrm>
            <a:off x="6362700" y="4944745"/>
            <a:ext cx="1300480" cy="17824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</a:pPr>
            <a:r>
              <a:rPr lang="zh-CN" altLang="en-US" sz="2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离子键</a:t>
            </a:r>
            <a:endParaRPr lang="en-US" altLang="zh-CN" sz="2200" strike="noStrike" noProof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charset="0"/>
            </a:endParaRPr>
          </a:p>
          <a:p>
            <a:pPr algn="ctr" fontAlgn="base">
              <a:lnSpc>
                <a:spcPct val="120000"/>
              </a:lnSpc>
            </a:pPr>
            <a:r>
              <a:rPr lang="zh-CN" altLang="en-US" sz="2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共价键</a:t>
            </a:r>
            <a:endParaRPr lang="zh-CN" altLang="en-US" sz="2200" strike="noStrike" noProof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charset="0"/>
            </a:endParaRPr>
          </a:p>
          <a:p>
            <a:pPr algn="ctr" fontAlgn="base">
              <a:lnSpc>
                <a:spcPct val="130000"/>
              </a:lnSpc>
            </a:pPr>
            <a:r>
              <a:rPr lang="zh-CN" altLang="en-US" sz="2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氢键</a:t>
            </a:r>
            <a:endParaRPr lang="en-US" altLang="zh-CN" sz="2200" strike="noStrike" noProof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charset="0"/>
            </a:endParaRPr>
          </a:p>
          <a:p>
            <a:pPr algn="ctr" fontAlgn="base">
              <a:lnSpc>
                <a:spcPct val="130000"/>
              </a:lnSpc>
            </a:pPr>
            <a:r>
              <a:rPr lang="zh-CN" altLang="en-US" sz="2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范德华力</a:t>
            </a:r>
            <a:endParaRPr lang="zh-CN" altLang="en-US" sz="2200" strike="noStrike" noProof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charset="0"/>
              <a:sym typeface="+mn-ea"/>
            </a:endParaRPr>
          </a:p>
        </p:txBody>
      </p:sp>
      <p:cxnSp>
        <p:nvCxnSpPr>
          <p:cNvPr id="28" name="直接箭头连接符 27" title=""/>
          <p:cNvCxnSpPr/>
          <p:nvPr>
            <p:custDataLst>
              <p:tags r:id="rId25"/>
            </p:custDataLst>
          </p:nvPr>
        </p:nvCxnSpPr>
        <p:spPr>
          <a:xfrm>
            <a:off x="5077460" y="5835650"/>
            <a:ext cx="1008000" cy="0"/>
          </a:xfrm>
          <a:prstGeom prst="straightConnector1">
            <a:avLst/>
          </a:prstGeom>
          <a:ln w="38100">
            <a:gradFill>
              <a:gsLst>
                <a:gs pos="0">
                  <a:srgbClr val="5B9BD5">
                    <a:lumMod val="5000"/>
                    <a:lumOff val="95000"/>
                  </a:srgbClr>
                </a:gs>
                <a:gs pos="57000">
                  <a:srgbClr val="C00000">
                    <a:alpha val="51000"/>
                  </a:srgbClr>
                </a:gs>
                <a:gs pos="83000">
                  <a:srgbClr val="C00000">
                    <a:alpha val="55000"/>
                  </a:srgbClr>
                </a:gs>
                <a:gs pos="100000">
                  <a:srgbClr val="C00000">
                    <a:alpha val="82000"/>
                  </a:srgbClr>
                </a:gs>
              </a:gsLst>
              <a:lin ang="0" scaled="0"/>
            </a:gradFill>
            <a:tailEnd type="arrow" w="med" len="med"/>
          </a:ln>
          <a:effectLst>
            <a:softEdge rad="12700"/>
          </a:effectLst>
        </p:spPr>
        <p:style>
          <a:lnRef idx="3">
            <a:srgbClr val="ED7D31"/>
          </a:lnRef>
          <a:fillRef idx="0">
            <a:srgbClr val="ED7D31"/>
          </a:fillRef>
          <a:effectRef idx="2">
            <a:srgbClr val="ED7D31"/>
          </a:effectRef>
          <a:fontRef idx="minor">
            <a:sysClr val="windowText" lastClr="000000"/>
          </a:fontRef>
        </p:style>
      </p:cxnSp>
      <p:grpSp>
        <p:nvGrpSpPr>
          <p:cNvPr id="77" name="组合 76" title=""/>
          <p:cNvGrpSpPr/>
          <p:nvPr>
            <p:custDataLst>
              <p:tags r:id="rId26"/>
            </p:custDataLst>
          </p:nvPr>
        </p:nvGrpSpPr>
        <p:grpSpPr>
          <a:xfrm>
            <a:off x="653415" y="931545"/>
            <a:ext cx="2266950" cy="549910"/>
            <a:chOff x="5222" y="1428"/>
            <a:chExt cx="3570" cy="866"/>
          </a:xfrm>
        </p:grpSpPr>
        <p:sp>
          <p:nvSpPr>
            <p:cNvPr id="78" name="Freeform 73"/>
            <p:cNvSpPr/>
            <p:nvPr>
              <p:custDataLst>
                <p:tags r:id="rId27"/>
              </p:custDataLst>
            </p:nvPr>
          </p:nvSpPr>
          <p:spPr>
            <a:xfrm>
              <a:off x="5980" y="1428"/>
              <a:ext cx="2813" cy="867"/>
            </a:xfrm>
            <a:custGeom>
              <a:gdLst>
                <a:gd name="connsiteX0" fmla="*/ 0 w 1216844"/>
                <a:gd name="connsiteY0" fmla="*/ 48390 h 483898"/>
                <a:gd name="connsiteX1" fmla="*/ 14173 w 1216844"/>
                <a:gd name="connsiteY1" fmla="*/ 14173 h 483898"/>
                <a:gd name="connsiteX2" fmla="*/ 48390 w 1216844"/>
                <a:gd name="connsiteY2" fmla="*/ 0 h 483898"/>
                <a:gd name="connsiteX3" fmla="*/ 1168454 w 1216844"/>
                <a:gd name="connsiteY3" fmla="*/ 0 h 483898"/>
                <a:gd name="connsiteX4" fmla="*/ 1202671 w 1216844"/>
                <a:gd name="connsiteY4" fmla="*/ 14173 h 483898"/>
                <a:gd name="connsiteX5" fmla="*/ 1216844 w 1216844"/>
                <a:gd name="connsiteY5" fmla="*/ 48390 h 483898"/>
                <a:gd name="connsiteX6" fmla="*/ 1216844 w 1216844"/>
                <a:gd name="connsiteY6" fmla="*/ 435508 h 483898"/>
                <a:gd name="connsiteX7" fmla="*/ 1202671 w 1216844"/>
                <a:gd name="connsiteY7" fmla="*/ 469725 h 483898"/>
                <a:gd name="connsiteX8" fmla="*/ 1168454 w 1216844"/>
                <a:gd name="connsiteY8" fmla="*/ 483898 h 483898"/>
                <a:gd name="connsiteX9" fmla="*/ 48390 w 1216844"/>
                <a:gd name="connsiteY9" fmla="*/ 483898 h 483898"/>
                <a:gd name="connsiteX10" fmla="*/ 14173 w 1216844"/>
                <a:gd name="connsiteY10" fmla="*/ 469725 h 483898"/>
                <a:gd name="connsiteX11" fmla="*/ 0 w 1216844"/>
                <a:gd name="connsiteY11" fmla="*/ 435508 h 483898"/>
                <a:gd name="connsiteX12" fmla="*/ 0 w 1216844"/>
                <a:gd name="connsiteY12" fmla="*/ 48390 h 4838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6844" h="483898">
                  <a:moveTo>
                    <a:pt x="0" y="48390"/>
                  </a:moveTo>
                  <a:cubicBezTo>
                    <a:pt x="0" y="35556"/>
                    <a:pt x="5098" y="23248"/>
                    <a:pt x="14173" y="14173"/>
                  </a:cubicBezTo>
                  <a:cubicBezTo>
                    <a:pt x="23248" y="5098"/>
                    <a:pt x="35556" y="0"/>
                    <a:pt x="48390" y="0"/>
                  </a:cubicBezTo>
                  <a:lnTo>
                    <a:pt x="1168454" y="0"/>
                  </a:lnTo>
                  <a:cubicBezTo>
                    <a:pt x="1181288" y="0"/>
                    <a:pt x="1193596" y="5098"/>
                    <a:pt x="1202671" y="14173"/>
                  </a:cubicBezTo>
                  <a:cubicBezTo>
                    <a:pt x="1211746" y="23248"/>
                    <a:pt x="1216844" y="35556"/>
                    <a:pt x="1216844" y="48390"/>
                  </a:cubicBezTo>
                  <a:lnTo>
                    <a:pt x="1216844" y="435508"/>
                  </a:lnTo>
                  <a:cubicBezTo>
                    <a:pt x="1216844" y="448342"/>
                    <a:pt x="1211746" y="460650"/>
                    <a:pt x="1202671" y="469725"/>
                  </a:cubicBezTo>
                  <a:cubicBezTo>
                    <a:pt x="1193596" y="478800"/>
                    <a:pt x="1181288" y="483898"/>
                    <a:pt x="1168454" y="483898"/>
                  </a:cubicBezTo>
                  <a:lnTo>
                    <a:pt x="48390" y="483898"/>
                  </a:lnTo>
                  <a:cubicBezTo>
                    <a:pt x="35556" y="483898"/>
                    <a:pt x="23248" y="478800"/>
                    <a:pt x="14173" y="469725"/>
                  </a:cubicBezTo>
                  <a:cubicBezTo>
                    <a:pt x="5098" y="460650"/>
                    <a:pt x="0" y="448342"/>
                    <a:pt x="0" y="435508"/>
                  </a:cubicBezTo>
                  <a:lnTo>
                    <a:pt x="0" y="48390"/>
                  </a:lnTo>
                  <a:close/>
                </a:path>
              </a:pathLst>
            </a:custGeom>
            <a:solidFill>
              <a:srgbClr val="96B5C4"/>
            </a:solidFill>
            <a:ln>
              <a:noFill/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7477" tIns="64617" rIns="87477" bIns="64617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600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思考与交流</a:t>
              </a:r>
            </a:p>
          </p:txBody>
        </p:sp>
        <p:sp>
          <p:nvSpPr>
            <p:cNvPr id="79" name="等腰三角形 78"/>
            <p:cNvSpPr/>
            <p:nvPr>
              <p:custDataLst>
                <p:tags r:id="rId28"/>
              </p:custDataLst>
            </p:nvPr>
          </p:nvSpPr>
          <p:spPr>
            <a:xfrm rot="8160000">
              <a:off x="5222" y="1539"/>
              <a:ext cx="751" cy="576"/>
            </a:xfrm>
            <a:prstGeom prst="triangle">
              <a:avLst>
                <a:gd name="adj" fmla="val 50435"/>
              </a:avLst>
            </a:prstGeom>
            <a:solidFill>
              <a:srgbClr val="E5DBB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等腰三角形 79"/>
            <p:cNvSpPr/>
            <p:nvPr>
              <p:custDataLst>
                <p:tags r:id="rId29"/>
              </p:custDataLst>
            </p:nvPr>
          </p:nvSpPr>
          <p:spPr>
            <a:xfrm rot="4080000">
              <a:off x="5345" y="2000"/>
              <a:ext cx="201" cy="296"/>
            </a:xfrm>
            <a:prstGeom prst="triangle">
              <a:avLst/>
            </a:prstGeom>
            <a:solidFill>
              <a:srgbClr val="B9CC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3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5" grpId="0"/>
      <p:bldP spid="27" grpId="0"/>
      <p:bldP spid="24" grpId="0"/>
      <p:bldP spid="25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038860" y="911860"/>
            <a:ext cx="2540000" cy="650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二、共价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晶体</a:t>
            </a: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028700" y="1568450"/>
            <a:ext cx="452374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共价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晶体</a:t>
            </a:r>
          </a:p>
        </p:txBody>
      </p:sp>
      <p:sp>
        <p:nvSpPr>
          <p:cNvPr id="6147" name="Rectangle 3" title=""/>
          <p:cNvSpPr>
            <a:spLocks noGrp="1" noRot="1"/>
          </p:cNvSpPr>
          <p:nvPr>
            <p:custDataLst>
              <p:tags r:id="rId5"/>
            </p:custDataLst>
          </p:nvPr>
        </p:nvSpPr>
        <p:spPr>
          <a:xfrm>
            <a:off x="1028700" y="2206625"/>
            <a:ext cx="10748645" cy="43751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anchor="b" anchorCtr="0">
            <a:spAutoFit/>
          </a:bodyPr>
          <a:lstStyle>
            <a:defPPr>
              <a:defRPr lang="zh-CN"/>
            </a:defPPr>
            <a:lvl1pPr marL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rgbClr val="E4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000000"/>
                </a:solidFill>
                <a:latin typeface="Times New Roman" panose="02020603050405020304" charset="0"/>
              </a:rPr>
              <a:t>(1)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charset="0"/>
              </a:rPr>
              <a:t>定义：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</a:rPr>
              <a:t>相邻</a:t>
            </a:r>
            <a:r>
              <a:rPr lang="zh-CN" altLang="en-US" sz="24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</a:rPr>
              <a:t>原子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</a:rPr>
              <a:t>间以</a:t>
            </a:r>
            <a:r>
              <a:rPr lang="zh-CN" altLang="en-US" sz="24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</a:rPr>
              <a:t>共价键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</a:rPr>
              <a:t>结合而形成的具有</a:t>
            </a:r>
            <a:r>
              <a:rPr lang="zh-CN" altLang="en-US" sz="2400">
                <a:solidFill>
                  <a:srgbClr val="C00000"/>
                </a:solidFill>
                <a:latin typeface="Times New Roman" panose="02020603050405020304" charset="0"/>
              </a:rPr>
              <a:t>空间立体网状结构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</a:rPr>
              <a:t>的晶体。</a:t>
            </a:r>
          </a:p>
        </p:txBody>
      </p:sp>
      <p:grpSp>
        <p:nvGrpSpPr>
          <p:cNvPr id="8" name="组合 7" title=""/>
          <p:cNvGrpSpPr/>
          <p:nvPr>
            <p:custDataLst>
              <p:tags r:id="rId6"/>
            </p:custDataLst>
          </p:nvPr>
        </p:nvGrpSpPr>
        <p:grpSpPr>
          <a:xfrm>
            <a:off x="3051175" y="1636395"/>
            <a:ext cx="1530251" cy="460291"/>
            <a:chOff x="7699" y="2254"/>
            <a:chExt cx="2424" cy="777"/>
          </a:xfrm>
        </p:grpSpPr>
        <p:sp>
          <p:nvSpPr>
            <p:cNvPr id="9" name="文本框 8"/>
            <p:cNvSpPr txBox="1"/>
            <p:nvPr>
              <p:custDataLst>
                <p:tags r:id="rId7"/>
              </p:custDataLst>
            </p:nvPr>
          </p:nvSpPr>
          <p:spPr>
            <a:xfrm>
              <a:off x="7743" y="2254"/>
              <a:ext cx="2380" cy="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solidFill>
                    <a:srgbClr val="4F5239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构成微粒</a:t>
              </a:r>
            </a:p>
          </p:txBody>
        </p:sp>
        <p:sp>
          <p:nvSpPr>
            <p:cNvPr id="10" name="圆角矩形标注 9"/>
            <p:cNvSpPr/>
            <p:nvPr>
              <p:custDataLst>
                <p:tags r:id="rId8"/>
              </p:custDataLst>
            </p:nvPr>
          </p:nvSpPr>
          <p:spPr>
            <a:xfrm>
              <a:off x="7699" y="2254"/>
              <a:ext cx="2232" cy="760"/>
            </a:xfrm>
            <a:prstGeom prst="wedgeRoundRectCallout">
              <a:avLst>
                <a:gd name="adj1" fmla="val -26610"/>
                <a:gd name="adj2" fmla="val 75809"/>
                <a:gd name="adj3" fmla="val 16667"/>
              </a:avLst>
            </a:prstGeom>
            <a:noFill/>
            <a:ln>
              <a:solidFill>
                <a:srgbClr val="878D62"/>
              </a:solidFill>
            </a:ln>
            <a:effectLst>
              <a:outerShdw blurRad="50800" dist="508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rgbClr val="446DA9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" name="组合 3" title=""/>
          <p:cNvGrpSpPr/>
          <p:nvPr>
            <p:custDataLst>
              <p:tags r:id="rId9"/>
            </p:custDataLst>
          </p:nvPr>
        </p:nvGrpSpPr>
        <p:grpSpPr>
          <a:xfrm>
            <a:off x="3741420" y="2879090"/>
            <a:ext cx="2176780" cy="460291"/>
            <a:chOff x="7699" y="2254"/>
            <a:chExt cx="2424" cy="777"/>
          </a:xfrm>
        </p:grpSpPr>
        <p:sp>
          <p:nvSpPr>
            <p:cNvPr id="5" name="文本框 4"/>
            <p:cNvSpPr txBox="1"/>
            <p:nvPr>
              <p:custDataLst>
                <p:tags r:id="rId10"/>
              </p:custDataLst>
            </p:nvPr>
          </p:nvSpPr>
          <p:spPr>
            <a:xfrm>
              <a:off x="7743" y="2254"/>
              <a:ext cx="2380" cy="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solidFill>
                    <a:srgbClr val="4F5239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微粒间作用力</a:t>
              </a:r>
            </a:p>
          </p:txBody>
        </p:sp>
        <p:sp>
          <p:nvSpPr>
            <p:cNvPr id="6" name="圆角矩形标注 5"/>
            <p:cNvSpPr/>
            <p:nvPr>
              <p:custDataLst>
                <p:tags r:id="rId11"/>
              </p:custDataLst>
            </p:nvPr>
          </p:nvSpPr>
          <p:spPr>
            <a:xfrm>
              <a:off x="7699" y="2254"/>
              <a:ext cx="2232" cy="760"/>
            </a:xfrm>
            <a:prstGeom prst="wedgeRoundRectCallout">
              <a:avLst>
                <a:gd name="adj1" fmla="val -5583"/>
                <a:gd name="adj2" fmla="val -84696"/>
                <a:gd name="adj3" fmla="val 16667"/>
              </a:avLst>
            </a:prstGeom>
            <a:noFill/>
            <a:ln>
              <a:solidFill>
                <a:srgbClr val="878D62"/>
              </a:solidFill>
            </a:ln>
            <a:effectLst>
              <a:outerShdw blurRad="50800" dist="508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rgbClr val="446DA9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3" name="Text Box 5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730875" y="1447165"/>
            <a:ext cx="2021840" cy="55308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defRPr/>
            </a:pPr>
            <a:r>
              <a:rPr kumimoji="1" lang="zh-CN" altLang="en-US" sz="2400">
                <a:solidFill>
                  <a:srgbClr val="C00000"/>
                </a:solidFill>
                <a:latin typeface="宋体" panose="02010600030101010101" pitchFamily="2" charset="-122"/>
                <a:cs typeface="Times New Roman" panose="02020603050405020304" charset="0"/>
              </a:rPr>
              <a:t>非密堆积</a:t>
            </a:r>
          </a:p>
        </p:txBody>
      </p:sp>
      <p:sp>
        <p:nvSpPr>
          <p:cNvPr id="24" name="弧形 23" title=""/>
          <p:cNvSpPr/>
          <p:nvPr>
            <p:custDataLst>
              <p:tags r:id="rId13"/>
            </p:custDataLst>
          </p:nvPr>
        </p:nvSpPr>
        <p:spPr>
          <a:xfrm>
            <a:off x="5025390" y="1972310"/>
            <a:ext cx="2922905" cy="339725"/>
          </a:xfrm>
          <a:prstGeom prst="arc">
            <a:avLst>
              <a:gd name="adj1" fmla="val 10828159"/>
              <a:gd name="adj2" fmla="val 0"/>
            </a:avLst>
          </a:prstGeom>
          <a:noFill/>
          <a:ln w="15875" cap="rnd">
            <a:solidFill>
              <a:srgbClr val="C00000"/>
            </a:solidFill>
            <a:round/>
            <a:headEnd type="none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title=""/>
          <p:cNvPicPr/>
          <p:nvPr>
            <p:custDataLst>
              <p:tags r:id="rId15"/>
            </p:custDataLst>
          </p:nvPr>
        </p:nvPicPr>
        <p:blipFill>
          <a:blip r:embed="rId14"/>
          <a:srcRect l="59971" t="22265" r="5638" b="40414"/>
          <a:stretch>
            <a:fillRect/>
          </a:stretch>
        </p:blipFill>
        <p:spPr>
          <a:xfrm>
            <a:off x="8164195" y="3676650"/>
            <a:ext cx="2481580" cy="2484755"/>
          </a:xfrm>
          <a:prstGeom prst="ellipse">
            <a:avLst/>
          </a:prstGeom>
          <a:noFill/>
          <a:ln w="9525">
            <a:noFill/>
          </a:ln>
        </p:spPr>
      </p:pic>
      <p:sp>
        <p:nvSpPr>
          <p:cNvPr id="20" name="矩形 19" title=""/>
          <p:cNvSpPr/>
          <p:nvPr>
            <p:custDataLst>
              <p:tags r:id="rId16"/>
            </p:custDataLst>
          </p:nvPr>
        </p:nvSpPr>
        <p:spPr>
          <a:xfrm>
            <a:off x="1023620" y="3558540"/>
            <a:ext cx="3175635" cy="43751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rtlCol="0" anchor="b" anchorCtr="0">
            <a:spAutoFit/>
          </a:bodyPr>
          <a:lstStyle>
            <a:defPPr>
              <a:defRPr lang="zh-CN"/>
            </a:defPPr>
            <a:lvl1pPr marL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rgbClr val="E4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charset="0"/>
                <a:sym typeface="+mn-ea"/>
              </a:rPr>
              <a:t>(2)常见的共价晶体</a:t>
            </a:r>
          </a:p>
        </p:txBody>
      </p:sp>
      <p:sp>
        <p:nvSpPr>
          <p:cNvPr id="22" name="矩形 21" title=""/>
          <p:cNvSpPr/>
          <p:nvPr>
            <p:custDataLst>
              <p:tags r:id="rId17"/>
            </p:custDataLst>
          </p:nvPr>
        </p:nvSpPr>
        <p:spPr>
          <a:xfrm>
            <a:off x="8689340" y="4267200"/>
            <a:ext cx="1075055" cy="325755"/>
          </a:xfrm>
          <a:prstGeom prst="rect">
            <a:avLst/>
          </a:prstGeom>
          <a:noFill/>
          <a:ln w="285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矩形 24" title=""/>
          <p:cNvSpPr/>
          <p:nvPr>
            <p:custDataLst>
              <p:tags r:id="rId18"/>
            </p:custDataLst>
          </p:nvPr>
        </p:nvSpPr>
        <p:spPr>
          <a:xfrm>
            <a:off x="9025255" y="4268470"/>
            <a:ext cx="339725" cy="1745615"/>
          </a:xfrm>
          <a:prstGeom prst="rect">
            <a:avLst/>
          </a:prstGeom>
          <a:noFill/>
          <a:ln w="285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文本框 25" title=""/>
          <p:cNvSpPr txBox="1"/>
          <p:nvPr>
            <p:custDataLst>
              <p:tags r:id="rId19"/>
            </p:custDataLst>
          </p:nvPr>
        </p:nvSpPr>
        <p:spPr>
          <a:xfrm>
            <a:off x="1038860" y="4076700"/>
            <a:ext cx="8545830" cy="1684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Clr>
                <a:srgbClr val="636F95"/>
              </a:buClr>
              <a:buFont typeface="Wingdings" panose="05000000000000000000" charset="0"/>
              <a:buChar char="Ø"/>
            </a:pP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硼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(B)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、金刚石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(C)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、硅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(Si)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、锗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(Ge)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和灰锡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(Sn)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等</a:t>
            </a:r>
            <a:endParaRPr lang="en-US" altLang="zh-CN" sz="230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42900" indent="-342900">
              <a:lnSpc>
                <a:spcPct val="150000"/>
              </a:lnSpc>
              <a:buClr>
                <a:srgbClr val="636F95"/>
              </a:buClr>
              <a:buFont typeface="Wingdings" panose="05000000000000000000" charset="0"/>
              <a:buChar char="Ø"/>
            </a:pP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碳化硅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(SiC)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、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氮化硅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(Si</a:t>
            </a:r>
            <a:r>
              <a:rPr lang="en-US" altLang="zh-CN" sz="23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3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N</a:t>
            </a:r>
            <a:r>
              <a:rPr lang="en-US" altLang="zh-CN" sz="23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4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、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二氧化硅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(SiO</a:t>
            </a:r>
            <a:r>
              <a:rPr lang="en-US" altLang="zh-CN" sz="23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和</a:t>
            </a:r>
          </a:p>
          <a:p>
            <a:pPr indent="0">
              <a:lnSpc>
                <a:spcPct val="150000"/>
              </a:lnSpc>
              <a:buClr>
                <a:srgbClr val="636F95"/>
              </a:buClr>
              <a:buFont typeface="Wingdings" panose="05000000000000000000" charset="0"/>
              <a:buNone/>
            </a:pP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刚玉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Al</a:t>
            </a:r>
            <a:r>
              <a:rPr lang="zh-CN" altLang="en-US" sz="23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O</a:t>
            </a:r>
            <a:r>
              <a:rPr lang="zh-CN" altLang="en-US" sz="23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</a:t>
            </a:r>
            <a:r>
              <a:rPr lang="en-US" altLang="zh-CN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)</a:t>
            </a:r>
            <a:r>
              <a:rPr lang="zh-CN" altLang="en-US" sz="23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等</a:t>
            </a:r>
          </a:p>
        </p:txBody>
      </p: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0" grpId="0"/>
      <p:bldP spid="22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https://d.book118.com/155331313032011103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796"/>
</p:tagLst>
</file>

<file path=ppt/tags/tag2.xml><?xml version="1.0" encoding="utf-8"?>
<p:tagLst xmlns:p="http://schemas.openxmlformats.org/presentationml/2006/main">
  <p:tag name="AS_UNIQUEID" val="1797"/>
</p:tagLst>
</file>

<file path=ppt/tags/tag3.xml><?xml version="1.0" encoding="utf-8"?>
<p:tagLst xmlns:p="http://schemas.openxmlformats.org/presentationml/2006/main">
  <p:tag name="AS_UNIQUEID" val="1798"/>
</p:tagLst>
</file>

<file path=ppt/tags/tag4.xml><?xml version="1.0" encoding="utf-8"?>
<p:tagLst xmlns:p="http://schemas.openxmlformats.org/presentationml/2006/main">
  <p:tag name="AS_UNIQUEID" val="1799"/>
</p:tagLst>
</file>

<file path=ppt/tags/tag5.xml><?xml version="1.0" encoding="utf-8"?>
<p:tagLst xmlns:p="http://schemas.openxmlformats.org/presentationml/2006/main">
  <p:tag name="AS_UNIQUEID" val="1800"/>
</p:tagLst>
</file>

<file path=ppt/tags/tag6.xml><?xml version="1.0" encoding="utf-8"?>
<p:tagLst xmlns:p="http://schemas.openxmlformats.org/presentationml/2006/main">
  <p:tag name="AS_UNIQUEID" val="1801"/>
</p:tagLst>
</file>

<file path=ppt/tags/tag7.xml><?xml version="1.0" encoding="utf-8"?>
<p:tagLst xmlns:p="http://schemas.openxmlformats.org/presentationml/2006/main">
  <p:tag name="AS_UNIQUEID" val="1802"/>
</p:tagLst>
</file>

<file path=ppt/tags/tag8.xml><?xml version="1.0" encoding="utf-8"?>
<p:tagLst xmlns:p="http://schemas.openxmlformats.org/presentationml/2006/main">
  <p:tag name="AS_UNIQUEID" val="1803"/>
</p:tagLst>
</file>

<file path=ppt/tags/tag9.xml><?xml version="1.0" encoding="utf-8"?>
<p:tagLst xmlns:p="http://schemas.openxmlformats.org/presentationml/2006/main">
  <p:tag name="AS_UNIQUEID" val="1804"/>
</p:tagLst>
</file>

<file path=ppt/tags/tag10.xml><?xml version="1.0" encoding="utf-8"?>
<p:tagLst xmlns:p="http://schemas.openxmlformats.org/presentationml/2006/main">
  <p:tag name="AS_UNIQUEID" val="1805"/>
</p:tagLst>
</file>

<file path=ppt/tags/tag11.xml><?xml version="1.0" encoding="utf-8"?>
<p:tagLst xmlns:p="http://schemas.openxmlformats.org/presentationml/2006/main">
  <p:tag name="AS_UNIQUEID" val="1806"/>
</p:tagLst>
</file>

<file path=ppt/tags/tag12.xml><?xml version="1.0" encoding="utf-8"?>
<p:tagLst xmlns:p="http://schemas.openxmlformats.org/presentationml/2006/main">
  <p:tag name="AS_UNIQUEID" val="1807"/>
</p:tagLst>
</file>

<file path=ppt/tags/tag13.xml><?xml version="1.0" encoding="utf-8"?>
<p:tagLst xmlns:p="http://schemas.openxmlformats.org/presentationml/2006/main">
  <p:tag name="AS_UNIQUEID" val="1808"/>
</p:tagLst>
</file>

<file path=ppt/tags/tag14.xml><?xml version="1.0" encoding="utf-8"?>
<p:tagLst xmlns:p="http://schemas.openxmlformats.org/presentationml/2006/main">
  <p:tag name="AS_UNIQUEID" val="1809"/>
</p:tagLst>
</file>

<file path=ppt/tags/tag15.xml><?xml version="1.0" encoding="utf-8"?>
<p:tagLst xmlns:p="http://schemas.openxmlformats.org/presentationml/2006/main">
  <p:tag name="AS_UNIQUEID" val="1810"/>
</p:tagLst>
</file>

<file path=ppt/tags/tag16.xml><?xml version="1.0" encoding="utf-8"?>
<p:tagLst xmlns:p="http://schemas.openxmlformats.org/presentationml/2006/main">
  <p:tag name="AS_UNIQUEID" val="1811"/>
</p:tagLst>
</file>

<file path=ppt/tags/tag17.xml><?xml version="1.0" encoding="utf-8"?>
<p:tagLst xmlns:p="http://schemas.openxmlformats.org/presentationml/2006/main">
  <p:tag name="AS_UNIQUEID" val="1812"/>
</p:tagLst>
</file>

<file path=ppt/tags/tag18.xml><?xml version="1.0" encoding="utf-8"?>
<p:tagLst xmlns:p="http://schemas.openxmlformats.org/presentationml/2006/main">
  <p:tag name="AS_UNIQUEID" val="1813"/>
</p:tagLst>
</file>

<file path=ppt/tags/tag19.xml><?xml version="1.0" encoding="utf-8"?>
<p:tagLst xmlns:p="http://schemas.openxmlformats.org/presentationml/2006/main">
  <p:tag name="AS_UNIQUEID" val="1814"/>
</p:tagLst>
</file>

<file path=ppt/tags/tag20.xml><?xml version="1.0" encoding="utf-8"?>
<p:tagLst xmlns:p="http://schemas.openxmlformats.org/presentationml/2006/main">
  <p:tag name="AS_UNIQUEID" val="1815"/>
</p:tagLst>
</file>

<file path=ppt/tags/tag21.xml><?xml version="1.0" encoding="utf-8"?>
<p:tagLst xmlns:p="http://schemas.openxmlformats.org/presentationml/2006/main">
  <p:tag name="AS_UNIQUEID" val="1816"/>
</p:tagLst>
</file>

<file path=ppt/tags/tag22.xml><?xml version="1.0" encoding="utf-8"?>
<p:tagLst xmlns:p="http://schemas.openxmlformats.org/presentationml/2006/main">
  <p:tag name="AS_UNIQUEID" val="1817"/>
</p:tagLst>
</file>

<file path=ppt/tags/tag23.xml><?xml version="1.0" encoding="utf-8"?>
<p:tagLst xmlns:p="http://schemas.openxmlformats.org/presentationml/2006/main">
  <p:tag name="AS_UNIQUEID" val="1818"/>
</p:tagLst>
</file>

<file path=ppt/tags/tag24.xml><?xml version="1.0" encoding="utf-8"?>
<p:tagLst xmlns:p="http://schemas.openxmlformats.org/presentationml/2006/main">
  <p:tag name="AS_UNIQUEID" val="1819"/>
</p:tagLst>
</file>

<file path=ppt/tags/tag25.xml><?xml version="1.0" encoding="utf-8"?>
<p:tagLst xmlns:p="http://schemas.openxmlformats.org/presentationml/2006/main">
  <p:tag name="AS_UNIQUEID" val="1820"/>
</p:tagLst>
</file>

<file path=ppt/tags/tag26.xml><?xml version="1.0" encoding="utf-8"?>
<p:tagLst xmlns:p="http://schemas.openxmlformats.org/presentationml/2006/main">
  <p:tag name="AS_UNIQUEID" val="1821"/>
</p:tagLst>
</file>

<file path=ppt/tags/tag27.xml><?xml version="1.0" encoding="utf-8"?>
<p:tagLst xmlns:p="http://schemas.openxmlformats.org/presentationml/2006/main">
  <p:tag name="AS_UNIQUEID" val="1822"/>
</p:tagLst>
</file>

<file path=ppt/tags/tag28.xml><?xml version="1.0" encoding="utf-8"?>
<p:tagLst xmlns:p="http://schemas.openxmlformats.org/presentationml/2006/main">
  <p:tag name="AS_UNIQUEID" val="1823"/>
</p:tagLst>
</file>

<file path=ppt/tags/tag29.xml><?xml version="1.0" encoding="utf-8"?>
<p:tagLst xmlns:p="http://schemas.openxmlformats.org/presentationml/2006/main">
  <p:tag name="AS_UNIQUEID" val="1824"/>
</p:tagLst>
</file>

<file path=ppt/tags/tag30.xml><?xml version="1.0" encoding="utf-8"?>
<p:tagLst xmlns:p="http://schemas.openxmlformats.org/presentationml/2006/main">
  <p:tag name="AS_UNIQUEID" val="1825"/>
</p:tagLst>
</file>

<file path=ppt/tags/tag31.xml><?xml version="1.0" encoding="utf-8"?>
<p:tagLst xmlns:p="http://schemas.openxmlformats.org/presentationml/2006/main">
  <p:tag name="AS_UNIQUEID" val="1826"/>
</p:tagLst>
</file>

<file path=ppt/tags/tag32.xml><?xml version="1.0" encoding="utf-8"?>
<p:tagLst xmlns:p="http://schemas.openxmlformats.org/presentationml/2006/main">
  <p:tag name="AS_UNIQUEID" val="1827"/>
</p:tagLst>
</file>

<file path=ppt/tags/tag33.xml><?xml version="1.0" encoding="utf-8"?>
<p:tagLst xmlns:p="http://schemas.openxmlformats.org/presentationml/2006/main">
  <p:tag name="AS_UNIQUEID" val="1828"/>
</p:tagLst>
</file>

<file path=ppt/tags/tag34.xml><?xml version="1.0" encoding="utf-8"?>
<p:tagLst xmlns:p="http://schemas.openxmlformats.org/presentationml/2006/main">
  <p:tag name="AS_UNIQUEID" val="1829"/>
</p:tagLst>
</file>

<file path=ppt/tags/tag35.xml><?xml version="1.0" encoding="utf-8"?>
<p:tagLst xmlns:p="http://schemas.openxmlformats.org/presentationml/2006/main">
  <p:tag name="AS_UNIQUEID" val="1830"/>
</p:tagLst>
</file>

<file path=ppt/tags/tag36.xml><?xml version="1.0" encoding="utf-8"?>
<p:tagLst xmlns:p="http://schemas.openxmlformats.org/presentationml/2006/main">
  <p:tag name="AS_UNIQUEID" val="1831"/>
</p:tagLst>
</file>

<file path=ppt/tags/tag37.xml><?xml version="1.0" encoding="utf-8"?>
<p:tagLst xmlns:p="http://schemas.openxmlformats.org/presentationml/2006/main">
  <p:tag name="AS_UNIQUEID" val="1832"/>
</p:tagLst>
</file>

<file path=ppt/tags/tag38.xml><?xml version="1.0" encoding="utf-8"?>
<p:tagLst xmlns:p="http://schemas.openxmlformats.org/presentationml/2006/main">
  <p:tag name="AS_UNIQUEID" val="1833"/>
</p:tagLst>
</file>

<file path=ppt/tags/tag39.xml><?xml version="1.0" encoding="utf-8"?>
<p:tagLst xmlns:p="http://schemas.openxmlformats.org/presentationml/2006/main">
  <p:tag name="AS_UNIQUEID" val="1834"/>
</p:tagLst>
</file>

<file path=ppt/tags/tag40.xml><?xml version="1.0" encoding="utf-8"?>
<p:tagLst xmlns:p="http://schemas.openxmlformats.org/presentationml/2006/main">
  <p:tag name="AS_UNIQUEID" val="1835"/>
</p:tagLst>
</file>

<file path=ppt/tags/tag41.xml><?xml version="1.0" encoding="utf-8"?>
<p:tagLst xmlns:p="http://schemas.openxmlformats.org/presentationml/2006/main">
  <p:tag name="AS_UNIQUEID" val="1836"/>
</p:tagLst>
</file>

<file path=ppt/tags/tag42.xml><?xml version="1.0" encoding="utf-8"?>
<p:tagLst xmlns:p="http://schemas.openxmlformats.org/presentationml/2006/main">
  <p:tag name="AS_UNIQUEID" val="1837"/>
</p:tagLst>
</file>

<file path=ppt/tags/tag43.xml><?xml version="1.0" encoding="utf-8"?>
<p:tagLst xmlns:p="http://schemas.openxmlformats.org/presentationml/2006/main">
  <p:tag name="AS_UNIQUEID" val="1838"/>
</p:tagLst>
</file>

<file path=ppt/tags/tag44.xml><?xml version="1.0" encoding="utf-8"?>
<p:tagLst xmlns:p="http://schemas.openxmlformats.org/presentationml/2006/main">
  <p:tag name="AS_UNIQUEID" val="1839"/>
</p:tagLst>
</file>

<file path=ppt/tags/tag45.xml><?xml version="1.0" encoding="utf-8"?>
<p:tagLst xmlns:p="http://schemas.openxmlformats.org/presentationml/2006/main">
  <p:tag name="AS_UNIQUEID" val="1840"/>
</p:tagLst>
</file>

<file path=ppt/tags/tag46.xml><?xml version="1.0" encoding="utf-8"?>
<p:tagLst xmlns:p="http://schemas.openxmlformats.org/presentationml/2006/main">
  <p:tag name="AS_UNIQUEID" val="1841"/>
</p:tagLst>
</file>

<file path=ppt/tags/tag47.xml><?xml version="1.0" encoding="utf-8"?>
<p:tagLst xmlns:p="http://schemas.openxmlformats.org/presentationml/2006/main">
  <p:tag name="AS_UNIQUEID" val="1842"/>
</p:tagLst>
</file>

<file path=ppt/tags/tag48.xml><?xml version="1.0" encoding="utf-8"?>
<p:tagLst xmlns:p="http://schemas.openxmlformats.org/presentationml/2006/main">
  <p:tag name="AS_UNIQUEID" val="1843"/>
</p:tagLst>
</file>

<file path=ppt/tags/tag49.xml><?xml version="1.0" encoding="utf-8"?>
<p:tagLst xmlns:p="http://schemas.openxmlformats.org/presentationml/2006/main">
  <p:tag name="AS_UNIQUEID" val="1844"/>
</p:tagLst>
</file>

<file path=ppt/tags/tag50.xml><?xml version="1.0" encoding="utf-8"?>
<p:tagLst xmlns:p="http://schemas.openxmlformats.org/presentationml/2006/main">
  <p:tag name="AS_UNIQUEID" val="1845"/>
</p:tagLst>
</file>

<file path=ppt/tags/tag51.xml><?xml version="1.0" encoding="utf-8"?>
<p:tagLst xmlns:p="http://schemas.openxmlformats.org/presentationml/2006/main">
  <p:tag name="AS_UNIQUEID" val="1846"/>
</p:tagLst>
</file>

<file path=ppt/tags/tag52.xml><?xml version="1.0" encoding="utf-8"?>
<p:tagLst xmlns:p="http://schemas.openxmlformats.org/presentationml/2006/main">
  <p:tag name="AS_UNIQUEID" val="1847"/>
</p:tagLst>
</file>

<file path=ppt/tags/tag53.xml><?xml version="1.0" encoding="utf-8"?>
<p:tagLst xmlns:p="http://schemas.openxmlformats.org/presentationml/2006/main">
  <p:tag name="AS_UNIQUEID" val="1848"/>
</p:tagLst>
</file>

<file path=ppt/tags/tag54.xml><?xml version="1.0" encoding="utf-8"?>
<p:tagLst xmlns:p="http://schemas.openxmlformats.org/presentationml/2006/main">
  <p:tag name="AS_UNIQUEID" val="1849"/>
</p:tagLst>
</file>

<file path=ppt/tags/tag55.xml><?xml version="1.0" encoding="utf-8"?>
<p:tagLst xmlns:p="http://schemas.openxmlformats.org/presentationml/2006/main">
  <p:tag name="AS_UNIQUEID" val="1850"/>
</p:tagLst>
</file>

<file path=ppt/tags/tag56.xml><?xml version="1.0" encoding="utf-8"?>
<p:tagLst xmlns:p="http://schemas.openxmlformats.org/presentationml/2006/main">
  <p:tag name="AS_UNIQUEID" val="1851"/>
</p:tagLst>
</file>

<file path=ppt/tags/tag57.xml><?xml version="1.0" encoding="utf-8"?>
<p:tagLst xmlns:p="http://schemas.openxmlformats.org/presentationml/2006/main">
  <p:tag name="AS_UNIQUEID" val="1852"/>
</p:tagLst>
</file>

<file path=ppt/tags/tag58.xml><?xml version="1.0" encoding="utf-8"?>
<p:tagLst xmlns:p="http://schemas.openxmlformats.org/presentationml/2006/main">
  <p:tag name="AS_UNIQUEID" val="1853"/>
</p:tagLst>
</file>

<file path=ppt/tags/tag59.xml><?xml version="1.0" encoding="utf-8"?>
<p:tagLst xmlns:p="http://schemas.openxmlformats.org/presentationml/2006/main">
  <p:tag name="AS_UNIQUEID" val="1854"/>
</p:tagLst>
</file>

<file path=ppt/tags/tag60.xml><?xml version="1.0" encoding="utf-8"?>
<p:tagLst xmlns:p="http://schemas.openxmlformats.org/presentationml/2006/main">
  <p:tag name="AS_UNIQUEID" val="1855"/>
</p:tagLst>
</file>

<file path=ppt/tags/tag61.xml><?xml version="1.0" encoding="utf-8"?>
<p:tagLst xmlns:p="http://schemas.openxmlformats.org/presentationml/2006/main">
  <p:tag name="AS_UNIQUEID" val="1856"/>
</p:tagLst>
</file>

<file path=ppt/tags/tag62.xml><?xml version="1.0" encoding="utf-8"?>
<p:tagLst xmlns:p="http://schemas.openxmlformats.org/presentationml/2006/main">
  <p:tag name="AS_UNIQUEID" val="1857"/>
</p:tagLst>
</file>

<file path=ppt/tags/tag63.xml><?xml version="1.0" encoding="utf-8"?>
<p:tagLst xmlns:p="http://schemas.openxmlformats.org/presentationml/2006/main">
  <p:tag name="AS_UNIQUEID" val="1858"/>
</p:tagLst>
</file>

<file path=ppt/tags/tag64.xml><?xml version="1.0" encoding="utf-8"?>
<p:tagLst xmlns:p="http://schemas.openxmlformats.org/presentationml/2006/main">
  <p:tag name="AS_UNIQUEID" val="1859"/>
</p:tagLst>
</file>

<file path=ppt/tags/tag65.xml><?xml version="1.0" encoding="utf-8"?>
<p:tagLst xmlns:p="http://schemas.openxmlformats.org/presentationml/2006/main">
  <p:tag name="AS_UNIQUEID" val="1860"/>
</p:tagLst>
</file>

<file path=ppt/tags/tag66.xml><?xml version="1.0" encoding="utf-8"?>
<p:tagLst xmlns:p="http://schemas.openxmlformats.org/presentationml/2006/main">
  <p:tag name="AS_UNIQUEID" val="1861"/>
</p:tagLst>
</file>

<file path=ppt/tags/tag67.xml><?xml version="1.0" encoding="utf-8"?>
<p:tagLst xmlns:p="http://schemas.openxmlformats.org/presentationml/2006/main">
  <p:tag name="AS_UNIQUEID" val="1862"/>
</p:tagLst>
</file>

<file path=ppt/tags/tag68.xml><?xml version="1.0" encoding="utf-8"?>
<p:tagLst xmlns:p="http://schemas.openxmlformats.org/presentationml/2006/main">
  <p:tag name="AS_UNIQUEID" val="1863"/>
</p:tagLst>
</file>

<file path=ppt/tags/tag69.xml><?xml version="1.0" encoding="utf-8"?>
<p:tagLst xmlns:p="http://schemas.openxmlformats.org/presentationml/2006/main">
  <p:tag name="AS_UNIQUEID" val="1864"/>
</p:tagLst>
</file>

<file path=ppt/tags/tag70.xml><?xml version="1.0" encoding="utf-8"?>
<p:tagLst xmlns:p="http://schemas.openxmlformats.org/presentationml/2006/main">
  <p:tag name="AS_UNIQUEID" val="1865"/>
</p:tagLst>
</file>

<file path=ppt/tags/tag71.xml><?xml version="1.0" encoding="utf-8"?>
<p:tagLst xmlns:p="http://schemas.openxmlformats.org/presentationml/2006/main">
  <p:tag name="AS_UNIQUEID" val="1866"/>
</p:tagLst>
</file>

<file path=ppt/tags/tag72.xml><?xml version="1.0" encoding="utf-8"?>
<p:tagLst xmlns:p="http://schemas.openxmlformats.org/presentationml/2006/main">
  <p:tag name="AS_UNIQUEID" val="1867"/>
</p:tagLst>
</file>

<file path=ppt/tags/tag73.xml><?xml version="1.0" encoding="utf-8"?>
<p:tagLst xmlns:p="http://schemas.openxmlformats.org/presentationml/2006/main">
  <p:tag name="AS_UNIQUEID" val="1868"/>
</p:tagLst>
</file>

<file path=ppt/tags/tag74.xml><?xml version="1.0" encoding="utf-8"?>
<p:tagLst xmlns:p="http://schemas.openxmlformats.org/presentationml/2006/main">
  <p:tag name="AS_UNIQUEID" val="1869"/>
</p:tagLst>
</file>

<file path=ppt/tags/tag75.xml><?xml version="1.0" encoding="utf-8"?>
<p:tagLst xmlns:p="http://schemas.openxmlformats.org/presentationml/2006/main">
  <p:tag name="AS_UNIQUEID" val="1870"/>
</p:tagLst>
</file>

<file path=ppt/tags/tag76.xml><?xml version="1.0" encoding="utf-8"?>
<p:tagLst xmlns:p="http://schemas.openxmlformats.org/presentationml/2006/main">
  <p:tag name="AS_UNIQUEID" val="1579"/>
</p:tagLst>
</file>

<file path=ppt/tags/tag77.xml><?xml version="1.0" encoding="utf-8"?>
<p:tagLst xmlns:p="http://schemas.openxmlformats.org/presentationml/2006/main">
  <p:tag name="AS_UNIQUEID" val="1580"/>
</p:tagLst>
</file>

<file path=ppt/tags/tag78.xml><?xml version="1.0" encoding="utf-8"?>
<p:tagLst xmlns:p="http://schemas.openxmlformats.org/presentationml/2006/main">
  <p:tag name="AS_UNIQUEID" val="1581"/>
</p:tagLst>
</file>

<file path=ppt/tags/tag79.xml><?xml version="1.0" encoding="utf-8"?>
<p:tagLst xmlns:p="http://schemas.openxmlformats.org/presentationml/2006/main">
  <p:tag name="AS_UNIQUEID" val="1582"/>
</p:tagLst>
</file>

<file path=ppt/tags/tag80.xml><?xml version="1.0" encoding="utf-8"?>
<p:tagLst xmlns:p="http://schemas.openxmlformats.org/presentationml/2006/main">
  <p:tag name="AS_UNIQUEID" val="1583"/>
</p:tagLst>
</file>

<file path=ppt/tags/tag81.xml><?xml version="1.0" encoding="utf-8"?>
<p:tagLst xmlns:p="http://schemas.openxmlformats.org/presentationml/2006/main">
  <p:tag name="AS_UNIQUEID" val="1584"/>
</p:tagLst>
</file>

<file path=ppt/tags/tag82.xml><?xml version="1.0" encoding="utf-8"?>
<p:tagLst xmlns:p="http://schemas.openxmlformats.org/presentationml/2006/main">
  <p:tag name="AS_UNIQUEID" val="1585"/>
</p:tagLst>
</file>

<file path=ppt/tags/tag83.xml><?xml version="1.0" encoding="utf-8"?>
<p:tagLst xmlns:p="http://schemas.openxmlformats.org/presentationml/2006/main">
  <p:tag name="AS_UNIQUEID" val="1586"/>
</p:tagLst>
</file>

<file path=ppt/tags/tag84.xml><?xml version="1.0" encoding="utf-8"?>
<p:tagLst xmlns:p="http://schemas.openxmlformats.org/presentationml/2006/main">
  <p:tag name="AS_UNIQUEID" val="1587"/>
</p:tagLst>
</file>

<file path=ppt/tags/tag85.xml><?xml version="1.0" encoding="utf-8"?>
<p:tagLst xmlns:p="http://schemas.openxmlformats.org/presentationml/2006/main">
  <p:tag name="AS_UNIQUEID" val="1588"/>
</p:tagLst>
</file>

<file path=ppt/tags/tag86.xml><?xml version="1.0" encoding="utf-8"?>
<p:tagLst xmlns:p="http://schemas.openxmlformats.org/presentationml/2006/main">
  <p:tag name="AS_UNIQUEID" val="1589"/>
</p:tagLst>
</file>

<file path=ppt/tags/tag87.xml><?xml version="1.0" encoding="utf-8"?>
<p:tagLst xmlns:p="http://schemas.openxmlformats.org/presentationml/2006/main">
  <p:tag name="AS_UNIQUEID" val="1590"/>
</p:tagLst>
</file>

<file path=ppt/tags/tag88.xml><?xml version="1.0" encoding="utf-8"?>
<p:tagLst xmlns:p="http://schemas.openxmlformats.org/presentationml/2006/main">
  <p:tag name="AS_UNIQUEID" val="1591"/>
</p:tagLst>
</file>

<file path=ppt/tags/tag89.xml><?xml version="1.0" encoding="utf-8"?>
<p:tagLst xmlns:p="http://schemas.openxmlformats.org/presentationml/2006/main">
  <p:tag name="AS_UNIQUEID" val="1592"/>
</p:tagLst>
</file>

<file path=ppt/tags/tag90.xml><?xml version="1.0" encoding="utf-8"?>
<p:tagLst xmlns:p="http://schemas.openxmlformats.org/presentationml/2006/main">
  <p:tag name="AS_UNIQUEID" val="1593"/>
</p:tagLst>
</file>

<file path=ppt/tags/tag91.xml><?xml version="1.0" encoding="utf-8"?>
<p:tagLst xmlns:p="http://schemas.openxmlformats.org/presentationml/2006/main">
  <p:tag name="AS_UNIQUEID" val="1594"/>
</p:tagLst>
</file>

<file path=ppt/tags/tag92.xml><?xml version="1.0" encoding="utf-8"?>
<p:tagLst xmlns:p="http://schemas.openxmlformats.org/presentationml/2006/main">
  <p:tag name="AS_UNIQUEID" val="1595"/>
</p:tagLst>
</file>

<file path=ppt/tags/tag93.xml><?xml version="1.0" encoding="utf-8"?>
<p:tagLst xmlns:p="http://schemas.openxmlformats.org/presentationml/2006/main">
  <p:tag name="AS_UNIQUEID" val="1596"/>
</p:tagLst>
</file>

<file path=ppt/tags/tag94.xml><?xml version="1.0" encoding="utf-8"?>
<p:tagLst xmlns:p="http://schemas.openxmlformats.org/presentationml/2006/main">
  <p:tag name="AS_UNIQUEID" val="1597"/>
</p:tagLst>
</file>

<file path=ppt/tags/tag95.xml><?xml version="1.0" encoding="utf-8"?>
<p:tagLst xmlns:p="http://schemas.openxmlformats.org/presentationml/2006/main">
  <p:tag name="AS_UNIQUEID" val="1598"/>
</p:tagLst>
</file>

<file path=ppt/tags/tag96.xml><?xml version="1.0" encoding="utf-8"?>
<p:tagLst xmlns:p="http://schemas.openxmlformats.org/presentationml/2006/main">
  <p:tag name="AS_UNIQUEID" val="1599"/>
</p:tagLst>
</file>

<file path=ppt/tags/tag97.xml><?xml version="1.0" encoding="utf-8"?>
<p:tagLst xmlns:p="http://schemas.openxmlformats.org/presentationml/2006/main">
  <p:tag name="AS_UNIQUEID" val="1600"/>
</p:tagLst>
</file>

<file path=ppt/tags/tag98.xml><?xml version="1.0" encoding="utf-8"?>
<p:tagLst xmlns:p="http://schemas.openxmlformats.org/presentationml/2006/main">
  <p:tag name="AS_UNIQUEID" val="1601"/>
</p:tagLst>
</file>

<file path=ppt/tags/tag99.xml><?xml version="1.0" encoding="utf-8"?>
<p:tagLst xmlns:p="http://schemas.openxmlformats.org/presentationml/2006/main">
  <p:tag name="AS_UNIQUEID" val="1602"/>
</p:tagLst>
</file>

<file path=ppt/tags/tag100.xml><?xml version="1.0" encoding="utf-8"?>
<p:tagLst xmlns:p="http://schemas.openxmlformats.org/presentationml/2006/main">
  <p:tag name="AS_UNIQUEID" val="1603"/>
</p:tagLst>
</file>

<file path=ppt/tags/tag101.xml><?xml version="1.0" encoding="utf-8"?>
<p:tagLst xmlns:p="http://schemas.openxmlformats.org/presentationml/2006/main">
  <p:tag name="AS_UNIQUEID" val="1604"/>
</p:tagLst>
</file>

<file path=ppt/tags/tag102.xml><?xml version="1.0" encoding="utf-8"?>
<p:tagLst xmlns:p="http://schemas.openxmlformats.org/presentationml/2006/main">
  <p:tag name="AS_UNIQUEID" val="1605"/>
</p:tagLst>
</file>

<file path=ppt/tags/tag103.xml><?xml version="1.0" encoding="utf-8"?>
<p:tagLst xmlns:p="http://schemas.openxmlformats.org/presentationml/2006/main">
  <p:tag name="AS_UNIQUEID" val="1606"/>
</p:tagLst>
</file>

<file path=ppt/tags/tag104.xml><?xml version="1.0" encoding="utf-8"?>
<p:tagLst xmlns:p="http://schemas.openxmlformats.org/presentationml/2006/main">
  <p:tag name="AS_UNIQUEID" val="1607"/>
</p:tagLst>
</file>

<file path=ppt/tags/tag105.xml><?xml version="1.0" encoding="utf-8"?>
<p:tagLst xmlns:p="http://schemas.openxmlformats.org/presentationml/2006/main">
  <p:tag name="AS_UNIQUEID" val="1608"/>
</p:tagLst>
</file>

<file path=ppt/tags/tag106.xml><?xml version="1.0" encoding="utf-8"?>
<p:tagLst xmlns:p="http://schemas.openxmlformats.org/presentationml/2006/main">
  <p:tag name="AS_UNIQUEID" val="160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8.xml><?xml version="1.0" encoding="utf-8"?>
<p:tagLst xmlns:p="http://schemas.openxmlformats.org/presentationml/2006/main">
  <p:tag name="AS_UNIQUEID" val="1617"/>
</p:tagLst>
</file>

<file path=ppt/tags/tag109.xml><?xml version="1.0" encoding="utf-8"?>
<p:tagLst xmlns:p="http://schemas.openxmlformats.org/presentationml/2006/main">
  <p:tag name="AS_UNIQUEID" val="1618"/>
</p:tagLst>
</file>

<file path=ppt/tags/tag11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11.xml><?xml version="1.0" encoding="utf-8"?>
<p:tagLst xmlns:p="http://schemas.openxmlformats.org/presentationml/2006/main">
  <p:tag name="AS_UNIQUEID" val="1619"/>
</p:tagLst>
</file>

<file path=ppt/tags/tag112.xml><?xml version="1.0" encoding="utf-8"?>
<p:tagLst xmlns:p="http://schemas.openxmlformats.org/presentationml/2006/main">
  <p:tag name="AS_UNIQUEID" val="1620"/>
</p:tagLst>
</file>

<file path=ppt/tags/tag11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14.xml><?xml version="1.0" encoding="utf-8"?>
<p:tagLst xmlns:p="http://schemas.openxmlformats.org/presentationml/2006/main">
  <p:tag name="AS_UNIQUEID" val="1621"/>
</p:tagLst>
</file>

<file path=ppt/tags/tag115.xml><?xml version="1.0" encoding="utf-8"?>
<p:tagLst xmlns:p="http://schemas.openxmlformats.org/presentationml/2006/main">
  <p:tag name="AS_UNIQUEID" val="1622"/>
</p:tagLst>
</file>

<file path=ppt/tags/tag116.xml><?xml version="1.0" encoding="utf-8"?>
<p:tagLst xmlns:p="http://schemas.openxmlformats.org/presentationml/2006/main">
  <p:tag name="AS_UNIQUEID" val="1623"/>
</p:tagLst>
</file>

<file path=ppt/tags/tag117.xml><?xml version="1.0" encoding="utf-8"?>
<p:tagLst xmlns:p="http://schemas.openxmlformats.org/presentationml/2006/main">
  <p:tag name="AS_UNIQUEID" val="1624"/>
</p:tagLst>
</file>

<file path=ppt/tags/tag118.xml><?xml version="1.0" encoding="utf-8"?>
<p:tagLst xmlns:p="http://schemas.openxmlformats.org/presentationml/2006/main">
  <p:tag name="AS_UNIQUEID" val="1625"/>
</p:tagLst>
</file>

<file path=ppt/tags/tag119.xml><?xml version="1.0" encoding="utf-8"?>
<p:tagLst xmlns:p="http://schemas.openxmlformats.org/presentationml/2006/main">
  <p:tag name="AS_UNIQUEID" val="250"/>
</p:tagLst>
</file>

<file path=ppt/tags/tag120.xml><?xml version="1.0" encoding="utf-8"?>
<p:tagLst xmlns:p="http://schemas.openxmlformats.org/presentationml/2006/main">
  <p:tag name="AS_UNIQUEID" val="1626"/>
</p:tagLst>
</file>

<file path=ppt/tags/tag121.xml><?xml version="1.0" encoding="utf-8"?>
<p:tagLst xmlns:p="http://schemas.openxmlformats.org/presentationml/2006/main">
  <p:tag name="AS_UNIQUEID" val="1627"/>
</p:tagLst>
</file>

<file path=ppt/tags/tag122.xml><?xml version="1.0" encoding="utf-8"?>
<p:tagLst xmlns:p="http://schemas.openxmlformats.org/presentationml/2006/main">
  <p:tag name="AS_UNIQUEID" val="1628"/>
</p:tagLst>
</file>

<file path=ppt/tags/tag123.xml><?xml version="1.0" encoding="utf-8"?>
<p:tagLst xmlns:p="http://schemas.openxmlformats.org/presentationml/2006/main">
  <p:tag name="AS_UNIQUEID" val="1629"/>
</p:tagLst>
</file>

<file path=ppt/tags/tag124.xml><?xml version="1.0" encoding="utf-8"?>
<p:tagLst xmlns:p="http://schemas.openxmlformats.org/presentationml/2006/main">
  <p:tag name="AS_UNIQUEID" val="1630"/>
</p:tagLst>
</file>

<file path=ppt/tags/tag125.xml><?xml version="1.0" encoding="utf-8"?>
<p:tagLst xmlns:p="http://schemas.openxmlformats.org/presentationml/2006/main">
  <p:tag name="AS_UNIQUEID" val="1631"/>
</p:tagLst>
</file>

<file path=ppt/tags/tag126.xml><?xml version="1.0" encoding="utf-8"?>
<p:tagLst xmlns:p="http://schemas.openxmlformats.org/presentationml/2006/main">
  <p:tag name="AS_UNIQUEID" val="1632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28.xml><?xml version="1.0" encoding="utf-8"?>
<p:tagLst xmlns:p="http://schemas.openxmlformats.org/presentationml/2006/main">
  <p:tag name="AS_UNIQUEID" val="1633"/>
</p:tagLst>
</file>

<file path=ppt/tags/tag129.xml><?xml version="1.0" encoding="utf-8"?>
<p:tagLst xmlns:p="http://schemas.openxmlformats.org/presentationml/2006/main">
  <p:tag name="AS_UNIQUEID" val="1634"/>
</p:tagLst>
</file>

<file path=ppt/tags/tag130.xml><?xml version="1.0" encoding="utf-8"?>
<p:tagLst xmlns:p="http://schemas.openxmlformats.org/presentationml/2006/main">
  <p:tag name="AS_UNIQUEID" val="1635"/>
</p:tagLst>
</file>

<file path=ppt/tags/tag131.xml><?xml version="1.0" encoding="utf-8"?>
<p:tagLst xmlns:p="http://schemas.openxmlformats.org/presentationml/2006/main">
  <p:tag name="AS_UNIQUEID" val="1636"/>
</p:tagLst>
</file>

<file path=ppt/tags/tag132.xml><?xml version="1.0" encoding="utf-8"?>
<p:tagLst xmlns:p="http://schemas.openxmlformats.org/presentationml/2006/main">
  <p:tag name="AS_UNIQUEID" val="1637"/>
</p:tagLst>
</file>

<file path=ppt/tags/tag133.xml><?xml version="1.0" encoding="utf-8"?>
<p:tagLst xmlns:p="http://schemas.openxmlformats.org/presentationml/2006/main">
  <p:tag name="AS_UNIQUEID" val="1638"/>
</p:tagLst>
</file>

<file path=ppt/tags/tag134.xml><?xml version="1.0" encoding="utf-8"?>
<p:tagLst xmlns:p="http://schemas.openxmlformats.org/presentationml/2006/main">
  <p:tag name="AS_UNIQUEID" val="1639"/>
</p:tagLst>
</file>

<file path=ppt/tags/tag135.xml><?xml version="1.0" encoding="utf-8"?>
<p:tagLst xmlns:p="http://schemas.openxmlformats.org/presentationml/2006/main">
  <p:tag name="AS_UNIQUEID" val="1640"/>
</p:tagLst>
</file>

<file path=ppt/tags/tag136.xml><?xml version="1.0" encoding="utf-8"?>
<p:tagLst xmlns:p="http://schemas.openxmlformats.org/presentationml/2006/main">
  <p:tag name="AS_UNIQUEID" val="1641"/>
</p:tagLst>
</file>

<file path=ppt/tags/tag137.xml><?xml version="1.0" encoding="utf-8"?>
<p:tagLst xmlns:p="http://schemas.openxmlformats.org/presentationml/2006/main">
  <p:tag name="AS_UNIQUEID" val="1642"/>
</p:tagLst>
</file>

<file path=ppt/tags/tag138.xml><?xml version="1.0" encoding="utf-8"?>
<p:tagLst xmlns:p="http://schemas.openxmlformats.org/presentationml/2006/main">
  <p:tag name="AS_UNIQUEID" val="1643"/>
</p:tagLst>
</file>

<file path=ppt/tags/tag139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40.xml><?xml version="1.0" encoding="utf-8"?>
<p:tagLst xmlns:p="http://schemas.openxmlformats.org/presentationml/2006/main">
  <p:tag name="AS_UNIQUEID" val="1644"/>
</p:tagLst>
</file>

<file path=ppt/tags/tag141.xml><?xml version="1.0" encoding="utf-8"?>
<p:tagLst xmlns:p="http://schemas.openxmlformats.org/presentationml/2006/main">
  <p:tag name="AS_UNIQUEID" val="1645"/>
</p:tagLst>
</file>

<file path=ppt/tags/tag142.xml><?xml version="1.0" encoding="utf-8"?>
<p:tagLst xmlns:p="http://schemas.openxmlformats.org/presentationml/2006/main">
  <p:tag name="AS_UNIQUEID" val="1646"/>
</p:tagLst>
</file>

<file path=ppt/tags/tag143.xml><?xml version="1.0" encoding="utf-8"?>
<p:tagLst xmlns:p="http://schemas.openxmlformats.org/presentationml/2006/main">
  <p:tag name="AS_UNIQUEID" val="1647"/>
</p:tagLst>
</file>

<file path=ppt/tags/tag144.xml><?xml version="1.0" encoding="utf-8"?>
<p:tagLst xmlns:p="http://schemas.openxmlformats.org/presentationml/2006/main">
  <p:tag name="AS_UNIQUEID" val="1648"/>
</p:tagLst>
</file>

<file path=ppt/tags/tag145.xml><?xml version="1.0" encoding="utf-8"?>
<p:tagLst xmlns:p="http://schemas.openxmlformats.org/presentationml/2006/main">
  <p:tag name="AS_UNIQUEID" val="1649"/>
</p:tagLst>
</file>

<file path=ppt/tags/tag146.xml><?xml version="1.0" encoding="utf-8"?>
<p:tagLst xmlns:p="http://schemas.openxmlformats.org/presentationml/2006/main">
  <p:tag name="AS_UNIQUEID" val="1650"/>
</p:tagLst>
</file>

<file path=ppt/tags/tag147.xml><?xml version="1.0" encoding="utf-8"?>
<p:tagLst xmlns:p="http://schemas.openxmlformats.org/presentationml/2006/main">
  <p:tag name="AS_UNIQUEID" val="1651"/>
</p:tagLst>
</file>

<file path=ppt/tags/tag148.xml><?xml version="1.0" encoding="utf-8"?>
<p:tagLst xmlns:p="http://schemas.openxmlformats.org/presentationml/2006/main">
  <p:tag name="AS_UNIQUEID" val="1652"/>
</p:tagLst>
</file>

<file path=ppt/tags/tag149.xml><?xml version="1.0" encoding="utf-8"?>
<p:tagLst xmlns:p="http://schemas.openxmlformats.org/presentationml/2006/main">
  <p:tag name="AS_UNIQUEID" val="283"/>
</p:tagLst>
</file>

<file path=ppt/tags/tag150.xml><?xml version="1.0" encoding="utf-8"?>
<p:tagLst xmlns:p="http://schemas.openxmlformats.org/presentationml/2006/main">
  <p:tag name="AS_UNIQUEID" val="1653"/>
</p:tagLst>
</file>

<file path=ppt/tags/tag151.xml><?xml version="1.0" encoding="utf-8"?>
<p:tagLst xmlns:p="http://schemas.openxmlformats.org/presentationml/2006/main">
  <p:tag name="AS_UNIQUEID" val="1654"/>
</p:tagLst>
</file>

<file path=ppt/tags/tag152.xml><?xml version="1.0" encoding="utf-8"?>
<p:tagLst xmlns:p="http://schemas.openxmlformats.org/presentationml/2006/main">
  <p:tag name="AS_UNIQUEID" val="269"/>
</p:tagLst>
</file>

<file path=ppt/tags/tag153.xml><?xml version="1.0" encoding="utf-8"?>
<p:tagLst xmlns:p="http://schemas.openxmlformats.org/presentationml/2006/main">
  <p:tag name="AS_UNIQUEID" val="270"/>
</p:tagLst>
</file>

<file path=ppt/tags/tag154.xml><?xml version="1.0" encoding="utf-8"?>
<p:tagLst xmlns:p="http://schemas.openxmlformats.org/presentationml/2006/main">
  <p:tag name="AS_UNIQUEID" val="390"/>
</p:tagLst>
</file>

<file path=ppt/tags/tag155.xml><?xml version="1.0" encoding="utf-8"?>
<p:tagLst xmlns:p="http://schemas.openxmlformats.org/presentationml/2006/main">
  <p:tag name="AS_UNIQUEID" val="390"/>
</p:tagLst>
</file>

<file path=ppt/tags/tag156.xml><?xml version="1.0" encoding="utf-8"?>
<p:tagLst xmlns:p="http://schemas.openxmlformats.org/presentationml/2006/main">
  <p:tag name="AS_UNIQUEID" val="393"/>
</p:tagLst>
</file>

<file path=ppt/tags/tag157.xml><?xml version="1.0" encoding="utf-8"?>
<p:tagLst xmlns:p="http://schemas.openxmlformats.org/presentationml/2006/main">
  <p:tag name="AS_UNIQUEID" val="393"/>
</p:tagLst>
</file>

<file path=ppt/tags/tag158.xml><?xml version="1.0" encoding="utf-8"?>
<p:tagLst xmlns:p="http://schemas.openxmlformats.org/presentationml/2006/main">
  <p:tag name="AS_UNIQUEID" val="275"/>
</p:tagLst>
</file>

<file path=ppt/tags/tag159.xml><?xml version="1.0" encoding="utf-8"?>
<p:tagLst xmlns:p="http://schemas.openxmlformats.org/presentationml/2006/main">
  <p:tag name="AS_UNIQUEID" val="276"/>
</p:tagLst>
</file>

<file path=ppt/tags/tag160.xml><?xml version="1.0" encoding="utf-8"?>
<p:tagLst xmlns:p="http://schemas.openxmlformats.org/presentationml/2006/main">
  <p:tag name="AS_UNIQUEID" val="277"/>
</p:tagLst>
</file>

<file path=ppt/tags/tag161.xml><?xml version="1.0" encoding="utf-8"?>
<p:tagLst xmlns:p="http://schemas.openxmlformats.org/presentationml/2006/main">
  <p:tag name="AS_UNIQUEID" val="411"/>
</p:tagLst>
</file>

<file path=ppt/tags/tag162.xml><?xml version="1.0" encoding="utf-8"?>
<p:tagLst xmlns:p="http://schemas.openxmlformats.org/presentationml/2006/main">
  <p:tag name="AS_UNIQUEID" val="411"/>
</p:tagLst>
</file>

<file path=ppt/tags/tag163.xml><?xml version="1.0" encoding="utf-8"?>
<p:tagLst xmlns:p="http://schemas.openxmlformats.org/presentationml/2006/main">
  <p:tag name="AS_UNIQUEID" val="280"/>
</p:tagLst>
</file>

<file path=ppt/tags/tag164.xml><?xml version="1.0" encoding="utf-8"?>
<p:tagLst xmlns:p="http://schemas.openxmlformats.org/presentationml/2006/main">
  <p:tag name="AS_UNIQUEID" val="1655"/>
</p:tagLst>
</file>

<file path=ppt/tags/tag165.xml><?xml version="1.0" encoding="utf-8"?>
<p:tagLst xmlns:p="http://schemas.openxmlformats.org/presentationml/2006/main">
  <p:tag name="AS_UNIQUEID" val="1656"/>
</p:tagLst>
</file>

<file path=ppt/tags/tag166.xml><?xml version="1.0" encoding="utf-8"?>
<p:tagLst xmlns:p="http://schemas.openxmlformats.org/presentationml/2006/main">
  <p:tag name="AS_UNIQUEID" val="1657"/>
</p:tagLst>
</file>

<file path=ppt/tags/tag167.xml><?xml version="1.0" encoding="utf-8"?>
<p:tagLst xmlns:p="http://schemas.openxmlformats.org/presentationml/2006/main">
  <p:tag name="AS_UNIQUEID" val="1658"/>
</p:tagLst>
</file>

<file path=ppt/tags/tag168.xml><?xml version="1.0" encoding="utf-8"?>
<p:tagLst xmlns:p="http://schemas.openxmlformats.org/presentationml/2006/main">
  <p:tag name="AS_UNIQUEID" val="1659"/>
</p:tagLst>
</file>

<file path=ppt/tags/tag169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70.xml><?xml version="1.0" encoding="utf-8"?>
<p:tagLst xmlns:p="http://schemas.openxmlformats.org/presentationml/2006/main">
  <p:tag name="AS_UNIQUEID" val="1660"/>
</p:tagLst>
</file>

<file path=ppt/tags/tag171.xml><?xml version="1.0" encoding="utf-8"?>
<p:tagLst xmlns:p="http://schemas.openxmlformats.org/presentationml/2006/main">
  <p:tag name="AS_UNIQUEID" val="1661"/>
</p:tagLst>
</file>

<file path=ppt/tags/tag172.xml><?xml version="1.0" encoding="utf-8"?>
<p:tagLst xmlns:p="http://schemas.openxmlformats.org/presentationml/2006/main">
  <p:tag name="AS_UNIQUEID" val="1662"/>
</p:tagLst>
</file>

<file path=ppt/tags/tag173.xml><?xml version="1.0" encoding="utf-8"?>
<p:tagLst xmlns:p="http://schemas.openxmlformats.org/presentationml/2006/main">
  <p:tag name="AS_UNIQUEID" val="1663"/>
</p:tagLst>
</file>

<file path=ppt/tags/tag174.xml><?xml version="1.0" encoding="utf-8"?>
<p:tagLst xmlns:p="http://schemas.openxmlformats.org/presentationml/2006/main">
  <p:tag name="AS_UNIQUEID" val="1664"/>
</p:tagLst>
</file>

<file path=ppt/tags/tag175.xml><?xml version="1.0" encoding="utf-8"?>
<p:tagLst xmlns:p="http://schemas.openxmlformats.org/presentationml/2006/main">
  <p:tag name="AS_UNIQUEID" val="1665"/>
</p:tagLst>
</file>

<file path=ppt/tags/tag176.xml><?xml version="1.0" encoding="utf-8"?>
<p:tagLst xmlns:p="http://schemas.openxmlformats.org/presentationml/2006/main">
  <p:tag name="AS_UNIQUEID" val="1666"/>
</p:tagLst>
</file>

<file path=ppt/tags/tag177.xml><?xml version="1.0" encoding="utf-8"?>
<p:tagLst xmlns:p="http://schemas.openxmlformats.org/presentationml/2006/main">
  <p:tag name="AS_UNIQUEID" val="1667"/>
</p:tagLst>
</file>

<file path=ppt/tags/tag178.xml><?xml version="1.0" encoding="utf-8"?>
<p:tagLst xmlns:p="http://schemas.openxmlformats.org/presentationml/2006/main">
  <p:tag name="AS_UNIQUEID" val="1668"/>
</p:tagLst>
</file>

<file path=ppt/tags/tag179.xml><?xml version="1.0" encoding="utf-8"?>
<p:tagLst xmlns:p="http://schemas.openxmlformats.org/presentationml/2006/main">
  <p:tag name="AS_UNIQUEID" val="1669"/>
</p:tagLst>
</file>

<file path=ppt/tags/tag180.xml><?xml version="1.0" encoding="utf-8"?>
<p:tagLst xmlns:p="http://schemas.openxmlformats.org/presentationml/2006/main">
  <p:tag name="AS_UNIQUEID" val="1670"/>
</p:tagLst>
</file>

<file path=ppt/tags/tag181.xml><?xml version="1.0" encoding="utf-8"?>
<p:tagLst xmlns:p="http://schemas.openxmlformats.org/presentationml/2006/main">
  <p:tag name="AS_UNIQUEID" val="1671"/>
</p:tagLst>
</file>

<file path=ppt/tags/tag182.xml><?xml version="1.0" encoding="utf-8"?>
<p:tagLst xmlns:p="http://schemas.openxmlformats.org/presentationml/2006/main">
  <p:tag name="AS_UNIQUEID" val="1672"/>
</p:tagLst>
</file>

<file path=ppt/tags/tag183.xml><?xml version="1.0" encoding="utf-8"?>
<p:tagLst xmlns:p="http://schemas.openxmlformats.org/presentationml/2006/main">
  <p:tag name="AS_UNIQUEID" val="1673"/>
</p:tagLst>
</file>

<file path=ppt/tags/tag184.xml><?xml version="1.0" encoding="utf-8"?>
<p:tagLst xmlns:p="http://schemas.openxmlformats.org/presentationml/2006/main">
  <p:tag name="AS_UNIQUEID" val="1674"/>
</p:tagLst>
</file>

<file path=ppt/tags/tag185.xml><?xml version="1.0" encoding="utf-8"?>
<p:tagLst xmlns:p="http://schemas.openxmlformats.org/presentationml/2006/main">
  <p:tag name="AS_UNIQUEID" val="1675"/>
</p:tagLst>
</file>

<file path=ppt/tags/tag186.xml><?xml version="1.0" encoding="utf-8"?>
<p:tagLst xmlns:p="http://schemas.openxmlformats.org/presentationml/2006/main">
  <p:tag name="AS_UNIQUEID" val="1676"/>
</p:tagLst>
</file>

<file path=ppt/tags/tag187.xml><?xml version="1.0" encoding="utf-8"?>
<p:tagLst xmlns:p="http://schemas.openxmlformats.org/presentationml/2006/main">
  <p:tag name="AS_UNIQUEID" val="1677"/>
</p:tagLst>
</file>

<file path=ppt/tags/tag188.xml><?xml version="1.0" encoding="utf-8"?>
<p:tagLst xmlns:p="http://schemas.openxmlformats.org/presentationml/2006/main">
  <p:tag name="AS_UNIQUEID" val="1678"/>
</p:tagLst>
</file>

<file path=ppt/tags/tag189.xml><?xml version="1.0" encoding="utf-8"?>
<p:tagLst xmlns:p="http://schemas.openxmlformats.org/presentationml/2006/main">
  <p:tag name="AS_UNIQUEID" val="1679"/>
</p:tagLst>
</file>

<file path=ppt/tags/tag190.xml><?xml version="1.0" encoding="utf-8"?>
<p:tagLst xmlns:p="http://schemas.openxmlformats.org/presentationml/2006/main">
  <p:tag name="AS_UNIQUEID" val="1680"/>
</p:tagLst>
</file>

<file path=ppt/tags/tag191.xml><?xml version="1.0" encoding="utf-8"?>
<p:tagLst xmlns:p="http://schemas.openxmlformats.org/presentationml/2006/main">
  <p:tag name="AS_UNIQUEID" val="1681"/>
</p:tagLst>
</file>

<file path=ppt/tags/tag192.xml><?xml version="1.0" encoding="utf-8"?>
<p:tagLst xmlns:p="http://schemas.openxmlformats.org/presentationml/2006/main">
  <p:tag name="AS_UNIQUEID" val="1682"/>
</p:tagLst>
</file>

<file path=ppt/tags/tag193.xml><?xml version="1.0" encoding="utf-8"?>
<p:tagLst xmlns:p="http://schemas.openxmlformats.org/presentationml/2006/main">
  <p:tag name="AS_UNIQUEID" val="1683"/>
</p:tagLst>
</file>

<file path=ppt/tags/tag194.xml><?xml version="1.0" encoding="utf-8"?>
<p:tagLst xmlns:p="http://schemas.openxmlformats.org/presentationml/2006/main">
  <p:tag name="AS_UNIQUEID" val="1684"/>
</p:tagLst>
</file>

<file path=ppt/tags/tag195.xml><?xml version="1.0" encoding="utf-8"?>
<p:tagLst xmlns:p="http://schemas.openxmlformats.org/presentationml/2006/main">
  <p:tag name="AS_UNIQUEID" val="1685"/>
</p:tagLst>
</file>

<file path=ppt/tags/tag196.xml><?xml version="1.0" encoding="utf-8"?>
<p:tagLst xmlns:p="http://schemas.openxmlformats.org/presentationml/2006/main">
  <p:tag name="AS_UNIQUEID" val="1686"/>
</p:tagLst>
</file>

<file path=ppt/tags/tag197.xml><?xml version="1.0" encoding="utf-8"?>
<p:tagLst xmlns:p="http://schemas.openxmlformats.org/presentationml/2006/main">
  <p:tag name="AS_UNIQUEID" val="1687"/>
</p:tagLst>
</file>

<file path=ppt/tags/tag198.xml><?xml version="1.0" encoding="utf-8"?>
<p:tagLst xmlns:p="http://schemas.openxmlformats.org/presentationml/2006/main">
  <p:tag name="AS_UNIQUEID" val="1688"/>
</p:tagLst>
</file>

<file path=ppt/tags/tag199.xml><?xml version="1.0" encoding="utf-8"?>
<p:tagLst xmlns:p="http://schemas.openxmlformats.org/presentationml/2006/main">
  <p:tag name="AS_UNIQUEID" val="1689"/>
</p:tagLst>
</file>

<file path=ppt/tags/tag200.xml><?xml version="1.0" encoding="utf-8"?>
<p:tagLst xmlns:p="http://schemas.openxmlformats.org/presentationml/2006/main">
  <p:tag name="AS_UNIQUEID" val="1690"/>
</p:tagLst>
</file>

<file path=ppt/tags/tag201.xml><?xml version="1.0" encoding="utf-8"?>
<p:tagLst xmlns:p="http://schemas.openxmlformats.org/presentationml/2006/main">
  <p:tag name="AS_UNIQUEID" val="1691"/>
</p:tagLst>
</file>

<file path=ppt/tags/tag202.xml><?xml version="1.0" encoding="utf-8"?>
<p:tagLst xmlns:p="http://schemas.openxmlformats.org/presentationml/2006/main">
  <p:tag name="AS_UNIQUEID" val="1692"/>
</p:tagLst>
</file>

<file path=ppt/tags/tag203.xml><?xml version="1.0" encoding="utf-8"?>
<p:tagLst xmlns:p="http://schemas.openxmlformats.org/presentationml/2006/main">
  <p:tag name="AS_UNIQUEID" val="1693"/>
  <p:tag name="KSO_WM_UNIT_TABLE_BEAUTIFY" val="smartTable{82e2cb60-5127-4540-a23e-5158fc140edf}"/>
  <p:tag name="TABLE_ENDDRAG_ORIGIN_RECT" val="748*302"/>
  <p:tag name="TABLE_ENDDRAG_RECT" val="87*141*748*302"/>
</p:tagLst>
</file>

<file path=ppt/tags/tag204.xml><?xml version="1.0" encoding="utf-8"?>
<p:tagLst xmlns:p="http://schemas.openxmlformats.org/presentationml/2006/main">
  <p:tag name="AS_UNIQUEID" val="1694"/>
</p:tagLst>
</file>

<file path=ppt/tags/tag205.xml><?xml version="1.0" encoding="utf-8"?>
<p:tagLst xmlns:p="http://schemas.openxmlformats.org/presentationml/2006/main">
  <p:tag name="AS_UNIQUEID" val="1695"/>
</p:tagLst>
</file>

<file path=ppt/tags/tag206.xml><?xml version="1.0" encoding="utf-8"?>
<p:tagLst xmlns:p="http://schemas.openxmlformats.org/presentationml/2006/main">
  <p:tag name="AS_UNIQUEID" val="1696"/>
</p:tagLst>
</file>

<file path=ppt/tags/tag207.xml><?xml version="1.0" encoding="utf-8"?>
<p:tagLst xmlns:p="http://schemas.openxmlformats.org/presentationml/2006/main">
  <p:tag name="AS_UNIQUEID" val="283"/>
</p:tagLst>
</file>

<file path=ppt/tags/tag208.xml><?xml version="1.0" encoding="utf-8"?>
<p:tagLst xmlns:p="http://schemas.openxmlformats.org/presentationml/2006/main">
  <p:tag name="AS_UNIQUEID" val="1697"/>
</p:tagLst>
</file>

<file path=ppt/tags/tag209.xml><?xml version="1.0" encoding="utf-8"?>
<p:tagLst xmlns:p="http://schemas.openxmlformats.org/presentationml/2006/main">
  <p:tag name="AS_UNIQUEID" val="1698"/>
</p:tagLst>
</file>

<file path=ppt/tags/tag210.xml><?xml version="1.0" encoding="utf-8"?>
<p:tagLst xmlns:p="http://schemas.openxmlformats.org/presentationml/2006/main">
  <p:tag name="AS_UNIQUEID" val="1699"/>
</p:tagLst>
</file>

<file path=ppt/tags/tag211.xml><?xml version="1.0" encoding="utf-8"?>
<p:tagLst xmlns:p="http://schemas.openxmlformats.org/presentationml/2006/main">
  <p:tag name="AS_UNIQUEID" val="1700"/>
</p:tagLst>
</file>

<file path=ppt/tags/tag212.xml><?xml version="1.0" encoding="utf-8"?>
<p:tagLst xmlns:p="http://schemas.openxmlformats.org/presentationml/2006/main">
  <p:tag name="AS_UNIQUEID" val="1701"/>
</p:tagLst>
</file>

<file path=ppt/tags/tag213.xml><?xml version="1.0" encoding="utf-8"?>
<p:tagLst xmlns:p="http://schemas.openxmlformats.org/presentationml/2006/main">
  <p:tag name="AS_UNIQUEID" val="1702"/>
</p:tagLst>
</file>

<file path=ppt/tags/tag214.xml><?xml version="1.0" encoding="utf-8"?>
<p:tagLst xmlns:p="http://schemas.openxmlformats.org/presentationml/2006/main">
  <p:tag name="AS_UNIQUEID" val="1703"/>
</p:tagLst>
</file>

<file path=ppt/tags/tag215.xml><?xml version="1.0" encoding="utf-8"?>
<p:tagLst xmlns:p="http://schemas.openxmlformats.org/presentationml/2006/main">
  <p:tag name="AS_UNIQUEID" val="1704"/>
</p:tagLst>
</file>

<file path=ppt/tags/tag216.xml><?xml version="1.0" encoding="utf-8"?>
<p:tagLst xmlns:p="http://schemas.openxmlformats.org/presentationml/2006/main">
  <p:tag name="AS_UNIQUEID" val="1705"/>
</p:tagLst>
</file>

<file path=ppt/tags/tag217.xml><?xml version="1.0" encoding="utf-8"?>
<p:tagLst xmlns:p="http://schemas.openxmlformats.org/presentationml/2006/main">
  <p:tag name="AS_UNIQUEID" val="1706"/>
</p:tagLst>
</file>

<file path=ppt/tags/tag218.xml><?xml version="1.0" encoding="utf-8"?>
<p:tagLst xmlns:p="http://schemas.openxmlformats.org/presentationml/2006/main">
  <p:tag name="AS_UNIQUEID" val="1707"/>
</p:tagLst>
</file>

<file path=ppt/tags/tag219.xml><?xml version="1.0" encoding="utf-8"?>
<p:tagLst xmlns:p="http://schemas.openxmlformats.org/presentationml/2006/main">
  <p:tag name="AS_UNIQUEID" val="1708"/>
</p:tagLst>
</file>

<file path=ppt/tags/tag220.xml><?xml version="1.0" encoding="utf-8"?>
<p:tagLst xmlns:p="http://schemas.openxmlformats.org/presentationml/2006/main">
  <p:tag name="AS_UNIQUEID" val="1709"/>
</p:tagLst>
</file>

<file path=ppt/tags/tag221.xml><?xml version="1.0" encoding="utf-8"?>
<p:tagLst xmlns:p="http://schemas.openxmlformats.org/presentationml/2006/main">
  <p:tag name="AS_UNIQUEID" val="1710"/>
</p:tagLst>
</file>

<file path=ppt/tags/tag222.xml><?xml version="1.0" encoding="utf-8"?>
<p:tagLst xmlns:p="http://schemas.openxmlformats.org/presentationml/2006/main">
  <p:tag name="AS_UNIQUEID" val="1711"/>
</p:tagLst>
</file>

<file path=ppt/tags/tag223.xml><?xml version="1.0" encoding="utf-8"?>
<p:tagLst xmlns:p="http://schemas.openxmlformats.org/presentationml/2006/main">
  <p:tag name="AS_UNIQUEID" val="1712"/>
</p:tagLst>
</file>

<file path=ppt/tags/tag224.xml><?xml version="1.0" encoding="utf-8"?>
<p:tagLst xmlns:p="http://schemas.openxmlformats.org/presentationml/2006/main">
  <p:tag name="AS_UNIQUEID" val="1713"/>
</p:tagLst>
</file>

<file path=ppt/tags/tag225.xml><?xml version="1.0" encoding="utf-8"?>
<p:tagLst xmlns:p="http://schemas.openxmlformats.org/presentationml/2006/main">
  <p:tag name="AS_UNIQUEID" val="1714"/>
</p:tagLst>
</file>

<file path=ppt/tags/tag226.xml><?xml version="1.0" encoding="utf-8"?>
<p:tagLst xmlns:p="http://schemas.openxmlformats.org/presentationml/2006/main">
  <p:tag name="AS_UNIQUEID" val="283"/>
</p:tagLst>
</file>

<file path=ppt/tags/tag227.xml><?xml version="1.0" encoding="utf-8"?>
<p:tagLst xmlns:p="http://schemas.openxmlformats.org/presentationml/2006/main">
  <p:tag name="AS_UNIQUEID" val="1715"/>
</p:tagLst>
</file>

<file path=ppt/tags/tag228.xml><?xml version="1.0" encoding="utf-8"?>
<p:tagLst xmlns:p="http://schemas.openxmlformats.org/presentationml/2006/main">
  <p:tag name="AS_UNIQUEID" val="1716"/>
</p:tagLst>
</file>

<file path=ppt/tags/tag229.xml><?xml version="1.0" encoding="utf-8"?>
<p:tagLst xmlns:p="http://schemas.openxmlformats.org/presentationml/2006/main">
  <p:tag name="AS_UNIQUEID" val="1717"/>
</p:tagLst>
</file>

<file path=ppt/tags/tag230.xml><?xml version="1.0" encoding="utf-8"?>
<p:tagLst xmlns:p="http://schemas.openxmlformats.org/presentationml/2006/main">
  <p:tag name="AS_UNIQUEID" val="1718"/>
</p:tagLst>
</file>

<file path=ppt/tags/tag231.xml><?xml version="1.0" encoding="utf-8"?>
<p:tagLst xmlns:p="http://schemas.openxmlformats.org/presentationml/2006/main">
  <p:tag name="AS_UNIQUEID" val="1719"/>
</p:tagLst>
</file>

<file path=ppt/tags/tag232.xml><?xml version="1.0" encoding="utf-8"?>
<p:tagLst xmlns:p="http://schemas.openxmlformats.org/presentationml/2006/main">
  <p:tag name="AS_UNIQUEID" val="1720"/>
</p:tagLst>
</file>

<file path=ppt/tags/tag233.xml><?xml version="1.0" encoding="utf-8"?>
<p:tagLst xmlns:p="http://schemas.openxmlformats.org/presentationml/2006/main">
  <p:tag name="AS_UNIQUEID" val="1721"/>
</p:tagLst>
</file>

<file path=ppt/tags/tag234.xml><?xml version="1.0" encoding="utf-8"?>
<p:tagLst xmlns:p="http://schemas.openxmlformats.org/presentationml/2006/main">
  <p:tag name="AS_UNIQUEID" val="1722"/>
</p:tagLst>
</file>

<file path=ppt/tags/tag235.xml><?xml version="1.0" encoding="utf-8"?>
<p:tagLst xmlns:p="http://schemas.openxmlformats.org/presentationml/2006/main">
  <p:tag name="AS_UNIQUEID" val="1723"/>
</p:tagLst>
</file>

<file path=ppt/tags/tag236.xml><?xml version="1.0" encoding="utf-8"?>
<p:tagLst xmlns:p="http://schemas.openxmlformats.org/presentationml/2006/main">
  <p:tag name="AS_UNIQUEID" val="1724"/>
</p:tagLst>
</file>

<file path=ppt/tags/tag237.xml><?xml version="1.0" encoding="utf-8"?>
<p:tagLst xmlns:p="http://schemas.openxmlformats.org/presentationml/2006/main">
  <p:tag name="AS_UNIQUEID" val="1725"/>
</p:tagLst>
</file>

<file path=ppt/tags/tag238.xml><?xml version="1.0" encoding="utf-8"?>
<p:tagLst xmlns:p="http://schemas.openxmlformats.org/presentationml/2006/main">
  <p:tag name="AS_UNIQUEID" val="1726"/>
</p:tagLst>
</file>

<file path=ppt/tags/tag239.xml><?xml version="1.0" encoding="utf-8"?>
<p:tagLst xmlns:p="http://schemas.openxmlformats.org/presentationml/2006/main">
  <p:tag name="AS_UNIQUEID" val="1727"/>
</p:tagLst>
</file>

<file path=ppt/tags/tag240.xml><?xml version="1.0" encoding="utf-8"?>
<p:tagLst xmlns:p="http://schemas.openxmlformats.org/presentationml/2006/main">
  <p:tag name="AS_UNIQUEID" val="1728"/>
</p:tagLst>
</file>

<file path=ppt/tags/tag241.xml><?xml version="1.0" encoding="utf-8"?>
<p:tagLst xmlns:p="http://schemas.openxmlformats.org/presentationml/2006/main">
  <p:tag name="AS_UNIQUEID" val="1729"/>
</p:tagLst>
</file>

<file path=ppt/tags/tag242.xml><?xml version="1.0" encoding="utf-8"?>
<p:tagLst xmlns:p="http://schemas.openxmlformats.org/presentationml/2006/main">
  <p:tag name="AS_UNIQUEID" val="1730"/>
</p:tagLst>
</file>

<file path=ppt/tags/tag243.xml><?xml version="1.0" encoding="utf-8"?>
<p:tagLst xmlns:p="http://schemas.openxmlformats.org/presentationml/2006/main">
  <p:tag name="AS_UNIQUEID" val="1731"/>
</p:tagLst>
</file>

<file path=ppt/tags/tag244.xml><?xml version="1.0" encoding="utf-8"?>
<p:tagLst xmlns:p="http://schemas.openxmlformats.org/presentationml/2006/main">
  <p:tag name="AS_UNIQUEID" val="1732"/>
</p:tagLst>
</file>

<file path=ppt/tags/tag245.xml><?xml version="1.0" encoding="utf-8"?>
<p:tagLst xmlns:p="http://schemas.openxmlformats.org/presentationml/2006/main">
  <p:tag name="AS_UNIQUEID" val="1733"/>
</p:tagLst>
</file>

<file path=ppt/tags/tag24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247.xml><?xml version="1.0" encoding="utf-8"?>
<p:tagLst xmlns:p="http://schemas.openxmlformats.org/presentationml/2006/main">
  <p:tag name="AS_UNIQUEID" val="1734"/>
</p:tagLst>
</file>

<file path=ppt/tags/tag248.xml><?xml version="1.0" encoding="utf-8"?>
<p:tagLst xmlns:p="http://schemas.openxmlformats.org/presentationml/2006/main">
  <p:tag name="AS_UNIQUEID" val="1735"/>
</p:tagLst>
</file>

<file path=ppt/tags/tag249.xml><?xml version="1.0" encoding="utf-8"?>
<p:tagLst xmlns:p="http://schemas.openxmlformats.org/presentationml/2006/main">
  <p:tag name="AS_UNIQUEID" val="1736"/>
</p:tagLst>
</file>

<file path=ppt/tags/tag250.xml><?xml version="1.0" encoding="utf-8"?>
<p:tagLst xmlns:p="http://schemas.openxmlformats.org/presentationml/2006/main">
  <p:tag name="AS_UNIQUEID" val="1737"/>
</p:tagLst>
</file>

<file path=ppt/tags/tag251.xml><?xml version="1.0" encoding="utf-8"?>
<p:tagLst xmlns:p="http://schemas.openxmlformats.org/presentationml/2006/main">
  <p:tag name="AS_UNIQUEID" val="1738"/>
</p:tagLst>
</file>

<file path=ppt/tags/tag252.xml><?xml version="1.0" encoding="utf-8"?>
<p:tagLst xmlns:p="http://schemas.openxmlformats.org/presentationml/2006/main">
  <p:tag name="AS_UNIQUEID" val="1739"/>
</p:tagLst>
</file>

<file path=ppt/tags/tag253.xml><?xml version="1.0" encoding="utf-8"?>
<p:tagLst xmlns:p="http://schemas.openxmlformats.org/presentationml/2006/main">
  <p:tag name="AS_UNIQUEID" val="1740"/>
</p:tagLst>
</file>

<file path=ppt/tags/tag254.xml><?xml version="1.0" encoding="utf-8"?>
<p:tagLst xmlns:p="http://schemas.openxmlformats.org/presentationml/2006/main">
  <p:tag name="AS_UNIQUEID" val="1741"/>
</p:tagLst>
</file>

<file path=ppt/tags/tag255.xml><?xml version="1.0" encoding="utf-8"?>
<p:tagLst xmlns:p="http://schemas.openxmlformats.org/presentationml/2006/main">
  <p:tag name="AS_UNIQUEID" val="1742"/>
</p:tagLst>
</file>

<file path=ppt/tags/tag256.xml><?xml version="1.0" encoding="utf-8"?>
<p:tagLst xmlns:p="http://schemas.openxmlformats.org/presentationml/2006/main">
  <p:tag name="AS_UNIQUEID" val="1743"/>
</p:tagLst>
</file>

<file path=ppt/tags/tag25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258.xml><?xml version="1.0" encoding="utf-8"?>
<p:tagLst xmlns:p="http://schemas.openxmlformats.org/presentationml/2006/main">
  <p:tag name="AS_UNIQUEID" val="1744"/>
</p:tagLst>
</file>

<file path=ppt/tags/tag259.xml><?xml version="1.0" encoding="utf-8"?>
<p:tagLst xmlns:p="http://schemas.openxmlformats.org/presentationml/2006/main">
  <p:tag name="AS_UNIQUEID" val="1745"/>
</p:tagLst>
</file>

<file path=ppt/tags/tag260.xml><?xml version="1.0" encoding="utf-8"?>
<p:tagLst xmlns:p="http://schemas.openxmlformats.org/presentationml/2006/main">
  <p:tag name="AS_UNIQUEID" val="1746"/>
</p:tagLst>
</file>

<file path=ppt/tags/tag261.xml><?xml version="1.0" encoding="utf-8"?>
<p:tagLst xmlns:p="http://schemas.openxmlformats.org/presentationml/2006/main">
  <p:tag name="AS_UNIQUEID" val="1747"/>
</p:tagLst>
</file>

<file path=ppt/tags/tag262.xml><?xml version="1.0" encoding="utf-8"?>
<p:tagLst xmlns:p="http://schemas.openxmlformats.org/presentationml/2006/main">
  <p:tag name="AS_UNIQUEID" val="1748"/>
</p:tagLst>
</file>

<file path=ppt/tags/tag263.xml><?xml version="1.0" encoding="utf-8"?>
<p:tagLst xmlns:p="http://schemas.openxmlformats.org/presentationml/2006/main">
  <p:tag name="AS_UNIQUEID" val="1749"/>
</p:tagLst>
</file>

<file path=ppt/tags/tag264.xml><?xml version="1.0" encoding="utf-8"?>
<p:tagLst xmlns:p="http://schemas.openxmlformats.org/presentationml/2006/main">
  <p:tag name="AS_UNIQUEID" val="1750"/>
</p:tagLst>
</file>

<file path=ppt/tags/tag265.xml><?xml version="1.0" encoding="utf-8"?>
<p:tagLst xmlns:p="http://schemas.openxmlformats.org/presentationml/2006/main">
  <p:tag name="AS_UNIQUEID" val="1751"/>
</p:tagLst>
</file>

<file path=ppt/tags/tag26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267.xml><?xml version="1.0" encoding="utf-8"?>
<p:tagLst xmlns:p="http://schemas.openxmlformats.org/presentationml/2006/main">
  <p:tag name="AS_UNIQUEID" val="1752"/>
</p:tagLst>
</file>

<file path=ppt/tags/tag268.xml><?xml version="1.0" encoding="utf-8"?>
<p:tagLst xmlns:p="http://schemas.openxmlformats.org/presentationml/2006/main">
  <p:tag name="AS_UNIQUEID" val="1753"/>
</p:tagLst>
</file>

<file path=ppt/tags/tag269.xml><?xml version="1.0" encoding="utf-8"?>
<p:tagLst xmlns:p="http://schemas.openxmlformats.org/presentationml/2006/main">
  <p:tag name="AS_UNIQUEID" val="1754"/>
</p:tagLst>
</file>

<file path=ppt/tags/tag270.xml><?xml version="1.0" encoding="utf-8"?>
<p:tagLst xmlns:p="http://schemas.openxmlformats.org/presentationml/2006/main">
  <p:tag name="AS_UNIQUEID" val="1755"/>
</p:tagLst>
</file>

<file path=ppt/tags/tag271.xml><?xml version="1.0" encoding="utf-8"?>
<p:tagLst xmlns:p="http://schemas.openxmlformats.org/presentationml/2006/main">
  <p:tag name="AS_UNIQUEID" val="1756"/>
</p:tagLst>
</file>

<file path=ppt/tags/tag272.xml><?xml version="1.0" encoding="utf-8"?>
<p:tagLst xmlns:p="http://schemas.openxmlformats.org/presentationml/2006/main">
  <p:tag name="AS_UNIQUEID" val="1757"/>
</p:tagLst>
</file>

<file path=ppt/tags/tag273.xml><?xml version="1.0" encoding="utf-8"?>
<p:tagLst xmlns:p="http://schemas.openxmlformats.org/presentationml/2006/main">
  <p:tag name="AS_UNIQUEID" val="1758"/>
</p:tagLst>
</file>

<file path=ppt/tags/tag274.xml><?xml version="1.0" encoding="utf-8"?>
<p:tagLst xmlns:p="http://schemas.openxmlformats.org/presentationml/2006/main">
  <p:tag name="AS_UNIQUEID" val="1759"/>
</p:tagLst>
</file>

<file path=ppt/tags/tag275.xml><?xml version="1.0" encoding="utf-8"?>
<p:tagLst xmlns:p="http://schemas.openxmlformats.org/presentationml/2006/main">
  <p:tag name="AS_UNIQUEID" val="1760"/>
</p:tagLst>
</file>

<file path=ppt/tags/tag276.xml><?xml version="1.0" encoding="utf-8"?>
<p:tagLst xmlns:p="http://schemas.openxmlformats.org/presentationml/2006/main">
  <p:tag name="AS_UNIQUEID" val="1761"/>
</p:tagLst>
</file>

<file path=ppt/tags/tag27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278.xml><?xml version="1.0" encoding="utf-8"?>
<p:tagLst xmlns:p="http://schemas.openxmlformats.org/presentationml/2006/main">
  <p:tag name="AS_UNIQUEID" val="1762"/>
</p:tagLst>
</file>

<file path=ppt/tags/tag279.xml><?xml version="1.0" encoding="utf-8"?>
<p:tagLst xmlns:p="http://schemas.openxmlformats.org/presentationml/2006/main">
  <p:tag name="AS_UNIQUEID" val="1763"/>
</p:tagLst>
</file>

<file path=ppt/tags/tag280.xml><?xml version="1.0" encoding="utf-8"?>
<p:tagLst xmlns:p="http://schemas.openxmlformats.org/presentationml/2006/main">
  <p:tag name="AS_UNIQUEID" val="1578"/>
</p:tagLst>
</file>

<file path=ppt/tags/tag281.xml><?xml version="1.0" encoding="utf-8"?>
<p:tagLst xmlns:p="http://schemas.openxmlformats.org/presentationml/2006/main">
  <p:tag name="AS_UNIQUEID" val="1764"/>
</p:tagLst>
</file>

<file path=ppt/tags/tag282.xml><?xml version="1.0" encoding="utf-8"?>
<p:tagLst xmlns:p="http://schemas.openxmlformats.org/presentationml/2006/main">
  <p:tag name="AS_UNIQUEID" val="1765"/>
</p:tagLst>
</file>

<file path=ppt/tags/tag283.xml><?xml version="1.0" encoding="utf-8"?>
<p:tagLst xmlns:p="http://schemas.openxmlformats.org/presentationml/2006/main">
  <p:tag name="AS_UNIQUEID" val="463"/>
</p:tagLst>
</file>

<file path=ppt/tags/tag284.xml><?xml version="1.0" encoding="utf-8"?>
<p:tagLst xmlns:p="http://schemas.openxmlformats.org/presentationml/2006/main">
  <p:tag name="AS_UNIQUEID" val="465"/>
</p:tagLst>
</file>

<file path=ppt/tags/tag285.xml><?xml version="1.0" encoding="utf-8"?>
<p:tagLst xmlns:p="http://schemas.openxmlformats.org/presentationml/2006/main">
  <p:tag name="AS_UNIQUEID" val="1766"/>
</p:tagLst>
</file>

<file path=ppt/tags/tag286.xml><?xml version="1.0" encoding="utf-8"?>
<p:tagLst xmlns:p="http://schemas.openxmlformats.org/presentationml/2006/main">
  <p:tag name="AS_UNIQUEID" val="466"/>
</p:tagLst>
</file>

<file path=ppt/tags/tag287.xml><?xml version="1.0" encoding="utf-8"?>
<p:tagLst xmlns:p="http://schemas.openxmlformats.org/presentationml/2006/main">
  <p:tag name="AS_UNIQUEID" val="467"/>
</p:tagLst>
</file>

<file path=ppt/tags/tag288.xml><?xml version="1.0" encoding="utf-8"?>
<p:tagLst xmlns:p="http://schemas.openxmlformats.org/presentationml/2006/main">
  <p:tag name="AS_UNIQUEID" val="1767"/>
</p:tagLst>
</file>

<file path=ppt/tags/tag289.xml><?xml version="1.0" encoding="utf-8"?>
<p:tagLst xmlns:p="http://schemas.openxmlformats.org/presentationml/2006/main">
  <p:tag name="AS_UNIQUEID" val="462"/>
</p:tagLst>
</file>

<file path=ppt/tags/tag290.xml><?xml version="1.0" encoding="utf-8"?>
<p:tagLst xmlns:p="http://schemas.openxmlformats.org/presentationml/2006/main">
  <p:tag name="AS_UNIQUEID" val="1768"/>
</p:tagLst>
</file>

<file path=ppt/tags/tag291.xml><?xml version="1.0" encoding="utf-8"?>
<p:tagLst xmlns:p="http://schemas.openxmlformats.org/presentationml/2006/main">
  <p:tag name="AS_UNIQUEID" val="1769"/>
</p:tagLst>
</file>

<file path=ppt/tags/tag292.xml><?xml version="1.0" encoding="utf-8"?>
<p:tagLst xmlns:p="http://schemas.openxmlformats.org/presentationml/2006/main">
  <p:tag name="AS_UNIQUEID" val="459"/>
</p:tagLst>
</file>

<file path=ppt/tags/tag293.xml><?xml version="1.0" encoding="utf-8"?>
<p:tagLst xmlns:p="http://schemas.openxmlformats.org/presentationml/2006/main">
  <p:tag name="AS_UNIQUEID" val="1770"/>
</p:tagLst>
</file>

<file path=ppt/tags/tag294.xml><?xml version="1.0" encoding="utf-8"?>
<p:tagLst xmlns:p="http://schemas.openxmlformats.org/presentationml/2006/main">
  <p:tag name="AS_UNIQUEID" val="1771"/>
</p:tagLst>
</file>

<file path=ppt/tags/tag295.xml><?xml version="1.0" encoding="utf-8"?>
<p:tagLst xmlns:p="http://schemas.openxmlformats.org/presentationml/2006/main">
  <p:tag name="AS_UNIQUEID" val="1772"/>
</p:tagLst>
</file>

<file path=ppt/tags/tag296.xml><?xml version="1.0" encoding="utf-8"?>
<p:tagLst xmlns:p="http://schemas.openxmlformats.org/presentationml/2006/main">
  <p:tag name="AS_UNIQUEID" val="1773"/>
</p:tagLst>
</file>

<file path=ppt/tags/tag297.xml><?xml version="1.0" encoding="utf-8"?>
<p:tagLst xmlns:p="http://schemas.openxmlformats.org/presentationml/2006/main">
  <p:tag name="AS_UNIQUEID" val="1774"/>
</p:tagLst>
</file>

<file path=ppt/tags/tag298.xml><?xml version="1.0" encoding="utf-8"?>
<p:tagLst xmlns:p="http://schemas.openxmlformats.org/presentationml/2006/main">
  <p:tag name="AS_UNIQUEID" val="1775"/>
</p:tagLst>
</file>

<file path=ppt/tags/tag299.xml><?xml version="1.0" encoding="utf-8"?>
<p:tagLst xmlns:p="http://schemas.openxmlformats.org/presentationml/2006/main">
  <p:tag name="AS_UNIQUEID" val="1776"/>
</p:tagLst>
</file>

<file path=ppt/tags/tag300.xml><?xml version="1.0" encoding="utf-8"?>
<p:tagLst xmlns:p="http://schemas.openxmlformats.org/presentationml/2006/main">
  <p:tag name="AS_UNIQUEID" val="1777"/>
</p:tagLst>
</file>

<file path=ppt/tags/tag301.xml><?xml version="1.0" encoding="utf-8"?>
<p:tagLst xmlns:p="http://schemas.openxmlformats.org/presentationml/2006/main">
  <p:tag name="AS_UNIQUEID" val="1778"/>
</p:tagLst>
</file>

<file path=ppt/tags/tag30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303.xml><?xml version="1.0" encoding="utf-8"?>
<p:tagLst xmlns:p="http://schemas.openxmlformats.org/presentationml/2006/main">
  <p:tag name="AS_UNIQUEID" val="1779"/>
</p:tagLst>
</file>

<file path=ppt/tags/tag304.xml><?xml version="1.0" encoding="utf-8"?>
<p:tagLst xmlns:p="http://schemas.openxmlformats.org/presentationml/2006/main">
  <p:tag name="AS_UNIQUEID" val="1780"/>
</p:tagLst>
</file>

<file path=ppt/tags/tag305.xml><?xml version="1.0" encoding="utf-8"?>
<p:tagLst xmlns:p="http://schemas.openxmlformats.org/presentationml/2006/main">
  <p:tag name="AS_UNIQUEID" val="1781"/>
</p:tagLst>
</file>

<file path=ppt/tags/tag306.xml><?xml version="1.0" encoding="utf-8"?>
<p:tagLst xmlns:p="http://schemas.openxmlformats.org/presentationml/2006/main">
  <p:tag name="AS_UNIQUEID" val="1782"/>
</p:tagLst>
</file>

<file path=ppt/tags/tag307.xml><?xml version="1.0" encoding="utf-8"?>
<p:tagLst xmlns:p="http://schemas.openxmlformats.org/presentationml/2006/main">
  <p:tag name="AS_UNIQUEID" val="1783"/>
</p:tagLst>
</file>

<file path=ppt/tags/tag308.xml><?xml version="1.0" encoding="utf-8"?>
<p:tagLst xmlns:p="http://schemas.openxmlformats.org/presentationml/2006/main">
  <p:tag name="AS_UNIQUEID" val="1784"/>
</p:tagLst>
</file>

<file path=ppt/tags/tag309.xml><?xml version="1.0" encoding="utf-8"?>
<p:tagLst xmlns:p="http://schemas.openxmlformats.org/presentationml/2006/main">
  <p:tag name="AS_UNIQUEID" val="1785"/>
</p:tagLst>
</file>

<file path=ppt/tags/tag310.xml><?xml version="1.0" encoding="utf-8"?>
<p:tagLst xmlns:p="http://schemas.openxmlformats.org/presentationml/2006/main">
  <p:tag name="AS_UNIQUEID" val="1786"/>
</p:tagLst>
</file>

<file path=ppt/tags/tag311.xml><?xml version="1.0" encoding="utf-8"?>
<p:tagLst xmlns:p="http://schemas.openxmlformats.org/presentationml/2006/main">
  <p:tag name="AS_UNIQUEID" val="1787"/>
</p:tagLst>
</file>

<file path=ppt/tags/tag312.xml><?xml version="1.0" encoding="utf-8"?>
<p:tagLst xmlns:p="http://schemas.openxmlformats.org/presentationml/2006/main">
  <p:tag name="AS_UNIQUEID" val="1788"/>
</p:tagLst>
</file>

<file path=ppt/tags/tag313.xml><?xml version="1.0" encoding="utf-8"?>
<p:tagLst xmlns:p="http://schemas.openxmlformats.org/presentationml/2006/main">
  <p:tag name="AS_UNIQUEID" val="1789"/>
</p:tagLst>
</file>

<file path=ppt/tags/tag314.xml><?xml version="1.0" encoding="utf-8"?>
<p:tagLst xmlns:p="http://schemas.openxmlformats.org/presentationml/2006/main">
  <p:tag name="AS_UNIQUEID" val="1790"/>
</p:tagLst>
</file>

<file path=ppt/tags/tag315.xml><?xml version="1.0" encoding="utf-8"?>
<p:tagLst xmlns:p="http://schemas.openxmlformats.org/presentationml/2006/main">
  <p:tag name="AS_UNIQUEID" val="1791"/>
</p:tagLst>
</file>

<file path=ppt/tags/tag316.xml><?xml version="1.0" encoding="utf-8"?>
<p:tagLst xmlns:p="http://schemas.openxmlformats.org/presentationml/2006/main">
  <p:tag name="AS_UNIQUEID" val="1792"/>
</p:tagLst>
</file>

<file path=ppt/tags/tag317.xml><?xml version="1.0" encoding="utf-8"?>
<p:tagLst xmlns:p="http://schemas.openxmlformats.org/presentationml/2006/main">
  <p:tag name="AS_UNIQUEID" val="1793"/>
</p:tagLst>
</file>

<file path=ppt/tags/tag318.xml><?xml version="1.0" encoding="utf-8"?>
<p:tagLst xmlns:p="http://schemas.openxmlformats.org/presentationml/2006/main">
  <p:tag name="AS_UNIQUEID" val="1794"/>
</p:tagLst>
</file>

<file path=ppt/tags/tag319.xml><?xml version="1.0" encoding="utf-8"?>
<p:tagLst xmlns:p="http://schemas.openxmlformats.org/presentationml/2006/main">
  <p:tag name="AS_UNIQUEID" val="1795"/>
</p:tagLst>
</file>

<file path=ppt/tags/tag32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321.xml><?xml version="1.0" encoding="utf-8"?>
<p:tagLst xmlns:p="http://schemas.openxmlformats.org/presentationml/2006/main">
  <p:tag name="AS_UNIQUEID" val="1871"/>
</p:tagLst>
</file>

<file path=ppt/tags/tag322.xml><?xml version="1.0" encoding="utf-8"?>
<p:tagLst xmlns:p="http://schemas.openxmlformats.org/presentationml/2006/main">
  <p:tag name="AS_UNIQUEID" val="1872"/>
</p:tagLst>
</file>

<file path=ppt/tags/tag3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 anchor="t">
        <a:spAutoFit/>
      </a:bodyPr>
      <a:lstStyle>
        <a:defPPr>
          <a:lnSpc>
            <a:spcPct val="130000"/>
          </a:lnSpc>
          <a:defRPr lang="en-US" altLang="zh-CN" sz="2400">
            <a:latin typeface="Times New Roman" panose="02020603050405020304" charset="0"/>
            <a:ea typeface="宋体" panose="02010600030101010101" pitchFamily="2" charset="-122"/>
            <a:cs typeface="Times New Roman" panose="02020603050405020304" charset="0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黑体</vt:lpstr>
      <vt:lpstr>方正正黑简体</vt:lpstr>
      <vt:lpstr>Times New Roman</vt:lpstr>
      <vt:lpstr>宋体</vt:lpstr>
      <vt:lpstr>楷体</vt:lpstr>
      <vt:lpstr>Cambria Math</vt:lpstr>
      <vt:lpstr>Calibri Light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2024-09-12T09:20:06.402</cp:lastPrinted>
  <dcterms:created xsi:type="dcterms:W3CDTF">2024-09-12T01:20:06Z</dcterms:created>
  <dcterms:modified xsi:type="dcterms:W3CDTF">2024-09-12T01:20:08Z</dcterms:modified>
</cp:coreProperties>
</file>