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BA23F2-6BE4-494D-A1CC-B3E24392A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86E39E-5DEF-4D32-BC9A-3B273F154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9B425C-55A8-4D06-9E9D-A2864C9821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E98024-0417-434B-8A6A-FEA846BAC5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F66405-FDE7-4A7B-8041-2CB59264E6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0E572C-A23C-46C3-B822-8777ECCD94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D06814-0013-4714-B273-1137A07A6F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955E39-3465-4BE4-B046-5CEF3EA907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A81298-B1FA-4ABA-A743-188F77D1C9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8AC21F-68F2-469E-9340-79B266CBF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9A166C-6D42-4EF6-82AE-B6A61E1F6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33204414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穿戴式按摩设备的智能化集成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穿戴式按摩设备的智能化必要性
 智能化集成技术分类与特点
 传感器技术在按摩设备中的应用
 无线通信技术在按摩设备中的应用
 人工智能技术在按摩设备中的应用
 云计算技术在按摩设备中的应用
 大数据分析技术在按摩设备中的应用
 智能化集成对按摩设备产业的影响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穿戴式按摩设备的智能化必要性</a:t>
            </a:r>
          </a:p>
        </p:txBody>
      </p:sp>
      <p:sp>
        <p:nvSpPr>
          <p:cNvPr id="3" name="Subtitle 2"/>
          <p:cNvSpPr>
            <a:spLocks noGrp="1"/>
          </p:cNvSpPr>
          <p:nvPr>
            <p:ph type="subTitle" idx="1"/>
          </p:nvPr>
        </p:nvSpPr>
        <p:spPr/>
        <p:txBody>
          <a:bodyPr/>
          <a:lstStyle/>
          <a:p>
            <a:r>
              <a:t>穿戴式按摩设备的智能化集成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穿戴式按摩设备的智能化必要性</a:t>
            </a:r>
          </a:p>
        </p:txBody>
      </p:sp>
      <p:sp>
        <p:nvSpPr>
          <p:cNvPr id="3" name="Text Placeholder 2"/>
          <p:cNvSpPr>
            <a:spLocks noGrp="1"/>
          </p:cNvSpPr>
          <p:nvPr>
            <p:ph type="body" idx="1"/>
          </p:nvPr>
        </p:nvSpPr>
        <p:spPr/>
        <p:txBody>
          <a:bodyPr/>
          <a:lstStyle/>
          <a:p>
            <a:r>
              <a:t>穿戴式按摩设备的智能化趋势及前沿</a:t>
            </a:r>
          </a:p>
        </p:txBody>
      </p:sp>
      <p:sp>
        <p:nvSpPr>
          <p:cNvPr id="4" name="Content Placeholder 3"/>
          <p:cNvSpPr>
            <a:spLocks noGrp="1"/>
          </p:cNvSpPr>
          <p:nvPr>
            <p:ph sz="half" idx="2"/>
          </p:nvPr>
        </p:nvSpPr>
        <p:spPr/>
        <p:txBody>
          <a:bodyPr/>
          <a:lstStyle/>
          <a:p>
            <a:r>
              <a:t>1. 人工智能（AI）和机器学习（ML）技术的飞速发展，使穿戴式按摩设备能够利用传感器数据来学习和适应用户的个人需求，提供更加个性化的按摩体验。</a:t>
            </a:r>
          </a:p>
          <a:p>
            <a:r>
              <a:t>2. 物联网（IoT）技术的进步，使穿戴式按摩设备能够与其他智能设备连接，实现互联互通，形成一个智能家居生态系统，增强设备的使用便利性和用户体验。</a:t>
            </a:r>
          </a:p>
          <a:p>
            <a:r>
              <a:t>3. 可穿戴技术和柔性电子技术的发展，为穿戴式按摩设备提供了更轻薄、更灵活的设计方案，提高了设备的便携性和舒适度。</a:t>
            </a:r>
          </a:p>
        </p:txBody>
      </p:sp>
      <p:sp>
        <p:nvSpPr>
          <p:cNvPr id="5" name="Text Placeholder 4"/>
          <p:cNvSpPr>
            <a:spLocks noGrp="1"/>
          </p:cNvSpPr>
          <p:nvPr>
            <p:ph type="body" idx="3"/>
          </p:nvPr>
        </p:nvSpPr>
        <p:spPr/>
        <p:txBody>
          <a:bodyPr/>
          <a:lstStyle/>
          <a:p>
            <a:r>
              <a:t>穿戴式按摩设备的智能化对用户体验的提升</a:t>
            </a:r>
          </a:p>
        </p:txBody>
      </p:sp>
      <p:sp>
        <p:nvSpPr>
          <p:cNvPr id="6" name="Content Placeholder 5"/>
          <p:cNvSpPr>
            <a:spLocks noGrp="1"/>
          </p:cNvSpPr>
          <p:nvPr>
            <p:ph sz="half" idx="4"/>
          </p:nvPr>
        </p:nvSpPr>
        <p:spPr/>
        <p:txBody>
          <a:bodyPr/>
          <a:lstStyle/>
          <a:p>
            <a:r>
              <a:t>1. 个性化按摩体验：智能穿戴式按摩设备能够根据用户的身体状况、按摩偏好和实时反馈，自动调整按摩程序和参数，提供更加个性化的按摩体验，提高按摩效果。</a:t>
            </a:r>
          </a:p>
          <a:p>
            <a:r>
              <a:t>2. 实时反馈和监测：智能穿戴式按摩设备能够通过传感器实时监测用户的身体状况和按摩效果，并提供反馈，帮助用户调整按摩强度和持续时间，避免过度按摩或不适感。</a:t>
            </a:r>
          </a:p>
          <a:p>
            <a:r>
              <a:t>3. 便捷性和灵活性：智能穿戴式按摩设备通常体积小巧、重量轻，便于携带和使用，用户可以在家中、办公室或旅行中随时随地享受按摩服务，提高了按摩的便捷性和灵活性。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穿戴式按摩设备的智能化必要性</a:t>
            </a:r>
          </a:p>
        </p:txBody>
      </p:sp>
      <p:sp>
        <p:nvSpPr>
          <p:cNvPr id="3" name="Text Placeholder 2"/>
          <p:cNvSpPr>
            <a:spLocks noGrp="1"/>
          </p:cNvSpPr>
          <p:nvPr>
            <p:ph type="body" idx="1"/>
          </p:nvPr>
        </p:nvSpPr>
        <p:spPr/>
        <p:txBody>
          <a:bodyPr/>
          <a:lstStyle/>
          <a:p>
            <a:r>
              <a:t>穿戴式按摩设备的智能化对医疗保健的贡献</a:t>
            </a:r>
          </a:p>
        </p:txBody>
      </p:sp>
      <p:sp>
        <p:nvSpPr>
          <p:cNvPr id="4" name="Content Placeholder 3"/>
          <p:cNvSpPr>
            <a:spLocks noGrp="1"/>
          </p:cNvSpPr>
          <p:nvPr>
            <p:ph sz="half" idx="2"/>
          </p:nvPr>
        </p:nvSpPr>
        <p:spPr/>
        <p:txBody>
          <a:bodyPr/>
          <a:lstStyle/>
          <a:p>
            <a:r>
              <a:t>1. 缓解疼痛和肌肉酸痛：智能穿戴式按摩设备可以通过按摩来缓解肌肉酸痛、关节疼痛和慢性疼痛，帮助用户放松身心，改善睡眠质量和整体健康状况。</a:t>
            </a:r>
          </a:p>
          <a:p>
            <a:r>
              <a:t>2. 促进血液循环和淋巴循环：智能穿戴式按摩设备可以通过按摩来促进血液循环和淋巴循环，帮助清除体内代谢废物，改善新陈代谢，提高免疫力。</a:t>
            </a:r>
          </a:p>
          <a:p>
            <a:r>
              <a:t>3. 辅助康复治疗：智能穿戴式按摩设备可以作为康复治疗的辅助工具，帮助患者恢复肌肉力量、关节活动度和身体功能，缩短康复时间，提高康复效果。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智能化集成技术分类与特点</a:t>
            </a:r>
          </a:p>
        </p:txBody>
      </p:sp>
      <p:sp>
        <p:nvSpPr>
          <p:cNvPr id="3" name="Subtitle 2"/>
          <p:cNvSpPr>
            <a:spLocks noGrp="1"/>
          </p:cNvSpPr>
          <p:nvPr>
            <p:ph type="subTitle" idx="1"/>
          </p:nvPr>
        </p:nvSpPr>
        <p:spPr/>
        <p:txBody>
          <a:bodyPr/>
          <a:lstStyle/>
          <a:p>
            <a:r>
              <a:t>穿戴式按摩设备的智能化集成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智能化集成技术分类与特点</a:t>
            </a:r>
          </a:p>
        </p:txBody>
      </p:sp>
      <p:sp>
        <p:nvSpPr>
          <p:cNvPr id="3" name="Text Placeholder 2"/>
          <p:cNvSpPr>
            <a:spLocks noGrp="1"/>
          </p:cNvSpPr>
          <p:nvPr>
            <p:ph type="body" idx="1"/>
          </p:nvPr>
        </p:nvSpPr>
        <p:spPr/>
        <p:txBody>
          <a:bodyPr/>
          <a:lstStyle/>
          <a:p>
            <a:r>
              <a:t>物联网技术</a:t>
            </a:r>
          </a:p>
        </p:txBody>
      </p:sp>
      <p:sp>
        <p:nvSpPr>
          <p:cNvPr id="4" name="Content Placeholder 3"/>
          <p:cNvSpPr>
            <a:spLocks noGrp="1"/>
          </p:cNvSpPr>
          <p:nvPr>
            <p:ph sz="half" idx="2"/>
          </p:nvPr>
        </p:nvSpPr>
        <p:spPr/>
        <p:txBody>
          <a:bodyPr/>
          <a:lstStyle/>
          <a:p>
            <a:r>
              <a:t>1. 物联网技术是一种将物理设备与互联网网络连接起来的技术，能够实现设备之间的通信。在穿戴式按摩设备方面，物联网技术可以使设备与智能手机、平板电脑或其他设备进行连接，实现远程控制、数据同步等功能。</a:t>
            </a:r>
          </a:p>
          <a:p>
            <a:r>
              <a:t>2. 物联网技术可以使设备更加智能化，更好地满足用户的需求。例如，设备可以根据用户的使用习惯自动调整按摩模式，也可以根据用户的身体状况推荐合适的按摩方案。</a:t>
            </a:r>
          </a:p>
          <a:p>
            <a:r>
              <a:t>3. 物联网技术可以使设备更加安全，更好地保护用户的隐私。物联网技术实现了设备与网络的连接，使得设备能够与服务器进行通信。服务器可以对设备的数据进行加密，并对设备进行身份验证，从而保护用户的隐私。</a:t>
            </a:r>
          </a:p>
        </p:txBody>
      </p:sp>
      <p:sp>
        <p:nvSpPr>
          <p:cNvPr id="5" name="Text Placeholder 4"/>
          <p:cNvSpPr>
            <a:spLocks noGrp="1"/>
          </p:cNvSpPr>
          <p:nvPr>
            <p:ph type="body" idx="3"/>
          </p:nvPr>
        </p:nvSpPr>
        <p:spPr/>
        <p:txBody>
          <a:bodyPr/>
          <a:lstStyle/>
          <a:p>
            <a:r>
              <a:t>人工智能技术</a:t>
            </a:r>
          </a:p>
        </p:txBody>
      </p:sp>
      <p:sp>
        <p:nvSpPr>
          <p:cNvPr id="6" name="Content Placeholder 5"/>
          <p:cNvSpPr>
            <a:spLocks noGrp="1"/>
          </p:cNvSpPr>
          <p:nvPr>
            <p:ph sz="half" idx="4"/>
          </p:nvPr>
        </p:nvSpPr>
        <p:spPr/>
        <p:txBody>
          <a:bodyPr/>
          <a:lstStyle/>
          <a:p>
            <a:r>
              <a:t>1. 人工智能技术是一种模拟人类智能的技术，能够使机器具有学习、推理、判断等能力。在穿戴式按摩设备上，人工智能技术可以用来实现设备的智能控制，以及对用户的需求进行分析和判断。</a:t>
            </a:r>
          </a:p>
          <a:p>
            <a:r>
              <a:t>2. 人工智能技术可以使设备更加智能化，更好地满足用户的需求。例如，设备可以根据用户的身体状况和使用习惯，推荐合适的按摩模式和强度。</a:t>
            </a:r>
          </a:p>
          <a:p>
            <a:r>
              <a:t>3. 人工智能技术可以使设备更加安全，更好地保护用户的隐私。人工智能技术使设备具有了学习能力，设备可以根据用户的行为模式判断用户的身份，从而防止他人使用设备。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智能化集成技术分类与特点</a:t>
            </a:r>
          </a:p>
        </p:txBody>
      </p:sp>
      <p:sp>
        <p:nvSpPr>
          <p:cNvPr id="3" name="Text Placeholder 2"/>
          <p:cNvSpPr>
            <a:spLocks noGrp="1"/>
          </p:cNvSpPr>
          <p:nvPr>
            <p:ph type="body" idx="1"/>
          </p:nvPr>
        </p:nvSpPr>
        <p:spPr/>
        <p:txBody>
          <a:bodyPr/>
          <a:lstStyle/>
          <a:p>
            <a:r>
              <a:t>大数据技术</a:t>
            </a:r>
          </a:p>
        </p:txBody>
      </p:sp>
      <p:sp>
        <p:nvSpPr>
          <p:cNvPr id="4" name="Content Placeholder 3"/>
          <p:cNvSpPr>
            <a:spLocks noGrp="1"/>
          </p:cNvSpPr>
          <p:nvPr>
            <p:ph sz="half" idx="2"/>
          </p:nvPr>
        </p:nvSpPr>
        <p:spPr/>
        <p:txBody>
          <a:bodyPr/>
          <a:lstStyle/>
          <a:p>
            <a:r>
              <a:t>1. 大数据技术是一种处理和分析海量数据的技术，可以从海量数据中提取有价值的信息。在穿戴式按摩设备上，大数据技术可以用来分析用户的使用数据，从而对设备进行改进和优化。</a:t>
            </a:r>
          </a:p>
          <a:p>
            <a:r>
              <a:t>2. 大数据技术可以使设备更加智能化，更好地满足用户的需求。例如，设备可以根据用户的使用数据，推荐合适的按摩模式和强度。</a:t>
            </a:r>
          </a:p>
          <a:p>
            <a:r>
              <a:t>3. 大数据技术可以使设备更加安全，更好地保护用户的隐私。大数据技术可以分析用户的行为模式，判断用户的身份，从而防止他人使用设备。</a:t>
            </a:r>
          </a:p>
        </p:txBody>
      </p:sp>
      <p:sp>
        <p:nvSpPr>
          <p:cNvPr id="5" name="Text Placeholder 4"/>
          <p:cNvSpPr>
            <a:spLocks noGrp="1"/>
          </p:cNvSpPr>
          <p:nvPr>
            <p:ph type="body" idx="3"/>
          </p:nvPr>
        </p:nvSpPr>
        <p:spPr/>
        <p:txBody>
          <a:bodyPr/>
          <a:lstStyle/>
          <a:p>
            <a:r>
              <a:t>云计算技术</a:t>
            </a:r>
          </a:p>
        </p:txBody>
      </p:sp>
      <p:sp>
        <p:nvSpPr>
          <p:cNvPr id="6" name="Content Placeholder 5"/>
          <p:cNvSpPr>
            <a:spLocks noGrp="1"/>
          </p:cNvSpPr>
          <p:nvPr>
            <p:ph sz="half" idx="4"/>
          </p:nvPr>
        </p:nvSpPr>
        <p:spPr/>
        <p:txBody>
          <a:bodyPr/>
          <a:lstStyle/>
          <a:p>
            <a:r>
              <a:t>1. 云计算是一种将计算任务分配给多个计算机，并通过互联网进行传输的技术。在穿戴式按摩设备方面，云计算技术可以用来存储和处理用户的数据，以及提供设备的远程控制和维护服务。</a:t>
            </a:r>
          </a:p>
          <a:p>
            <a:r>
              <a:t>2. 云计算技术可以使设备的使用更加灵活，用户可以在任何地方使用设备，并可以随时随地访问自己的数据。</a:t>
            </a:r>
          </a:p>
          <a:p>
            <a:r>
              <a:t>3. 云计算技术可以使设备更加智能化，更好地满足用户的需求。例如，设备可以将用户的数据上传到云端，云端服务器可以对数据进行分析，并为用户提供个性化的按摩方案。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智能化集成技术分类与特点</a:t>
            </a:r>
          </a:p>
        </p:txBody>
      </p:sp>
      <p:sp>
        <p:nvSpPr>
          <p:cNvPr id="3" name="Content Placeholder 2"/>
          <p:cNvSpPr>
            <a:spLocks noGrp="1"/>
          </p:cNvSpPr>
          <p:nvPr>
            <p:ph sz="half" idx="2"/>
          </p:nvPr>
        </p:nvSpPr>
        <p:spPr/>
        <p:txBody>
          <a:bodyPr/>
          <a:lstStyle/>
          <a:p>
            <a:r>
              <a:t>1. 边缘计算是一种将计算任务分配给网络边缘的计算设备，并通过网络进行传输的技术。在穿戴式按摩设备方面，边缘计算技术可以用来处理用户的数据，并提供即时响应的服务。</a:t>
            </a:r>
          </a:p>
          <a:p>
            <a:r>
              <a:t>2. 边缘计算技术可以使设备更加智能化，更好地满足用户的需求。例如，设备可以将用户的数据上传到边缘计算设备，边缘计算设备可以对数据进行分析，并为用户提供个性化的按摩方案。</a:t>
            </a:r>
          </a:p>
          <a:p>
            <a:r>
              <a:t>3. 边缘计算技术可以使设备更加安全，更好地保护用户的隐私。边缘计算设备位于网络边缘，可以更好地保护用户的数据。</a:t>
            </a:r>
          </a:p>
        </p:txBody>
      </p:sp>
      <p:sp>
        <p:nvSpPr>
          <p:cNvPr id="4" name="Text Placeholder 3"/>
          <p:cNvSpPr>
            <a:spLocks noGrp="1"/>
          </p:cNvSpPr>
          <p:nvPr>
            <p:ph type="body" idx="3"/>
          </p:nvPr>
        </p:nvSpPr>
        <p:spPr/>
        <p:txBody>
          <a:bodyPr/>
          <a:lstStyle/>
          <a:p>
            <a:r>
              <a:t>区块链技术</a:t>
            </a:r>
          </a:p>
        </p:txBody>
      </p:sp>
      <p:sp>
        <p:nvSpPr>
          <p:cNvPr id="5" name="Content Placeholder 4"/>
          <p:cNvSpPr>
            <a:spLocks noGrp="1"/>
          </p:cNvSpPr>
          <p:nvPr>
            <p:ph sz="half" idx="4"/>
          </p:nvPr>
        </p:nvSpPr>
        <p:spPr/>
        <p:txBody>
          <a:bodyPr/>
          <a:lstStyle/>
          <a:p>
            <a:r>
              <a:t>1. 区块链是一种分布式数据库技术，用于维护一个不断增长的记录列表，这些记录被组织成区块。在穿戴式按摩设备方面，区块链技术可以用来存储和管理用户的数据，以及提供设备的安全认证服务。</a:t>
            </a:r>
          </a:p>
          <a:p>
            <a:r>
              <a:t>2. 区块链技术可以使设备的使用更加安全，更好地保护用户的隐私。区块链技术具有分布式和不可篡改的特点，可以更好地保护用户的数据。</a:t>
            </a:r>
          </a:p>
          <a:p>
            <a:r>
              <a:t>3. 区块链技术可以使设备更加智能化，更好地满足用户的需求。区块链技术可以存储和管理用户的数据，用户可以随时随地访问自己的数据。</a:t>
            </a:r>
          </a:p>
        </p:txBody>
      </p:sp>
      <p:sp>
        <p:nvSpPr>
          <p:cNvPr id="6" name="Text Placeholder 5"/>
          <p:cNvSpPr>
            <a:spLocks noGrp="1"/>
          </p:cNvSpPr>
          <p:nvPr>
            <p:ph type="body" idx="1"/>
          </p:nvPr>
        </p:nvSpPr>
        <p:spPr/>
        <p:txBody>
          <a:bodyPr/>
          <a:lstStyle/>
          <a:p>
            <a:r>
              <a:t>边缘计算技术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传感器技术在按摩设备中的应用</a:t>
            </a:r>
          </a:p>
        </p:txBody>
      </p:sp>
      <p:sp>
        <p:nvSpPr>
          <p:cNvPr id="3" name="Subtitle 2"/>
          <p:cNvSpPr>
            <a:spLocks noGrp="1"/>
          </p:cNvSpPr>
          <p:nvPr>
            <p:ph type="subTitle" idx="1"/>
          </p:nvPr>
        </p:nvSpPr>
        <p:spPr/>
        <p:txBody>
          <a:bodyPr/>
          <a:lstStyle/>
          <a:p>
            <a:r>
              <a:t>穿戴式按摩设备的智能化集成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传感器技术在按摩设备中的应用</a:t>
            </a:r>
          </a:p>
        </p:txBody>
      </p:sp>
      <p:sp>
        <p:nvSpPr>
          <p:cNvPr id="3" name="Text Placeholder 2"/>
          <p:cNvSpPr>
            <a:spLocks noGrp="1"/>
          </p:cNvSpPr>
          <p:nvPr>
            <p:ph type="body" idx="1"/>
          </p:nvPr>
        </p:nvSpPr>
        <p:spPr/>
        <p:txBody>
          <a:bodyPr/>
          <a:lstStyle/>
          <a:p>
            <a:r>
              <a:t>传感器技术在按摩设备中的应用：</a:t>
            </a:r>
          </a:p>
        </p:txBody>
      </p:sp>
      <p:sp>
        <p:nvSpPr>
          <p:cNvPr id="4" name="Content Placeholder 3"/>
          <p:cNvSpPr>
            <a:spLocks noGrp="1"/>
          </p:cNvSpPr>
          <p:nvPr>
            <p:ph sz="half" idx="2"/>
          </p:nvPr>
        </p:nvSpPr>
        <p:spPr/>
        <p:txBody>
          <a:bodyPr/>
          <a:lstStyle/>
          <a:p>
            <a:r>
              <a:t>1. 力传感器：检测施加的压力和强度，实现精确按摩。</a:t>
            </a:r>
          </a:p>
          <a:p>
            <a:r>
              <a:t>2. 触觉传感器：感知接触点和接触强度，用于智能化力度调节。</a:t>
            </a:r>
          </a:p>
          <a:p>
            <a:r>
              <a:t>3. 温度传感器：检测温度，进行温度优化，提高舒适性。</a:t>
            </a:r>
          </a:p>
        </p:txBody>
      </p:sp>
      <p:sp>
        <p:nvSpPr>
          <p:cNvPr id="5" name="Text Placeholder 4"/>
          <p:cNvSpPr>
            <a:spLocks noGrp="1"/>
          </p:cNvSpPr>
          <p:nvPr>
            <p:ph type="body" idx="3"/>
          </p:nvPr>
        </p:nvSpPr>
        <p:spPr/>
        <p:txBody>
          <a:bodyPr/>
          <a:lstStyle/>
          <a:p>
            <a:r>
              <a:t>惯性测量单元（IMU）在按摩设备中的应用：</a:t>
            </a:r>
          </a:p>
        </p:txBody>
      </p:sp>
      <p:sp>
        <p:nvSpPr>
          <p:cNvPr id="6" name="Content Placeholder 5"/>
          <p:cNvSpPr>
            <a:spLocks noGrp="1"/>
          </p:cNvSpPr>
          <p:nvPr>
            <p:ph sz="half" idx="4"/>
          </p:nvPr>
        </p:nvSpPr>
        <p:spPr/>
        <p:txBody>
          <a:bodyPr/>
          <a:lstStyle/>
          <a:p>
            <a:r>
              <a:t>1. 姿势识别：检测用户身体姿势，优化按摩轨迹。</a:t>
            </a:r>
          </a:p>
          <a:p>
            <a:r>
              <a:t>2. 位置感知：检测按摩设备的位置和方向，确保准确按摩。</a:t>
            </a:r>
          </a:p>
          <a:p>
            <a:r>
              <a:t>3. 运动监测：分析用户运动数据，提供个性化按摩建议。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传感器技术在按摩设备中的应用</a:t>
            </a:r>
          </a:p>
        </p:txBody>
      </p:sp>
      <p:sp>
        <p:nvSpPr>
          <p:cNvPr id="3" name="Text Placeholder 2"/>
          <p:cNvSpPr>
            <a:spLocks noGrp="1"/>
          </p:cNvSpPr>
          <p:nvPr>
            <p:ph type="body" idx="1"/>
          </p:nvPr>
        </p:nvSpPr>
        <p:spPr/>
        <p:txBody>
          <a:bodyPr/>
          <a:lstStyle/>
          <a:p>
            <a:r>
              <a:t>眼球追踪技术在按摩设备中的应用：</a:t>
            </a:r>
          </a:p>
        </p:txBody>
      </p:sp>
      <p:sp>
        <p:nvSpPr>
          <p:cNvPr id="4" name="Content Placeholder 3"/>
          <p:cNvSpPr>
            <a:spLocks noGrp="1"/>
          </p:cNvSpPr>
          <p:nvPr>
            <p:ph sz="half" idx="2"/>
          </p:nvPr>
        </p:nvSpPr>
        <p:spPr/>
        <p:txBody>
          <a:bodyPr/>
          <a:lstStyle/>
          <a:p>
            <a:r>
              <a:t>1. 疲劳检测：监测用户眼部疲劳，及时提醒休息。</a:t>
            </a:r>
          </a:p>
          <a:p>
            <a:r>
              <a:t>2. 情绪识别：通过眼部数据分析，识别用户情绪状态，调整按摩模式。</a:t>
            </a:r>
          </a:p>
          <a:p>
            <a:r>
              <a:t>3. 视力保护：根据用户眼部状态，自动调节照明亮度，保护视力。</a:t>
            </a:r>
          </a:p>
        </p:txBody>
      </p:sp>
      <p:sp>
        <p:nvSpPr>
          <p:cNvPr id="5" name="Text Placeholder 4"/>
          <p:cNvSpPr>
            <a:spLocks noGrp="1"/>
          </p:cNvSpPr>
          <p:nvPr>
            <p:ph type="body" idx="3"/>
          </p:nvPr>
        </p:nvSpPr>
        <p:spPr/>
        <p:txBody>
          <a:bodyPr/>
          <a:lstStyle/>
          <a:p>
            <a:r>
              <a:t>心率监测技术在按摩设备中的应用：</a:t>
            </a:r>
          </a:p>
        </p:txBody>
      </p:sp>
      <p:sp>
        <p:nvSpPr>
          <p:cNvPr id="6" name="Content Placeholder 5"/>
          <p:cNvSpPr>
            <a:spLocks noGrp="1"/>
          </p:cNvSpPr>
          <p:nvPr>
            <p:ph sz="half" idx="4"/>
          </p:nvPr>
        </p:nvSpPr>
        <p:spPr/>
        <p:txBody>
          <a:bodyPr/>
          <a:lstStyle/>
          <a:p>
            <a:r>
              <a:t>1. 心率检测：实时监测用户心率，评估身体压力水平。</a:t>
            </a:r>
          </a:p>
          <a:p>
            <a:r>
              <a:t>2. 健康评估：根据心率数据，评估用户健康状况，提供按摩建议。</a:t>
            </a:r>
          </a:p>
          <a:p>
            <a:r>
              <a:t>3. 便捷性：用户无需佩戴其他设备，即可实现心率监测。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传感器技术在按摩设备中的应用</a:t>
            </a:r>
          </a:p>
        </p:txBody>
      </p:sp>
      <p:sp>
        <p:nvSpPr>
          <p:cNvPr id="3" name="Text Placeholder 2"/>
          <p:cNvSpPr>
            <a:spLocks noGrp="1"/>
          </p:cNvSpPr>
          <p:nvPr>
            <p:ph type="body" idx="1"/>
          </p:nvPr>
        </p:nvSpPr>
        <p:spPr/>
        <p:txBody>
          <a:bodyPr/>
          <a:lstStyle/>
          <a:p>
            <a:r>
              <a:t>语音识别技术在按摩设备中的应用：</a:t>
            </a:r>
          </a:p>
        </p:txBody>
      </p:sp>
      <p:sp>
        <p:nvSpPr>
          <p:cNvPr id="4" name="Content Placeholder 3"/>
          <p:cNvSpPr>
            <a:spLocks noGrp="1"/>
          </p:cNvSpPr>
          <p:nvPr>
            <p:ph sz="half" idx="2"/>
          </p:nvPr>
        </p:nvSpPr>
        <p:spPr/>
        <p:txBody>
          <a:bodyPr/>
          <a:lstStyle/>
          <a:p>
            <a:r>
              <a:t>1. 语音交互：通过语音指令，控制按摩设备，实现便捷操作。</a:t>
            </a:r>
          </a:p>
          <a:p>
            <a:r>
              <a:t>2. 需求表达：用户可直接通过语音表达按摩需求，提升用户体验。</a:t>
            </a:r>
          </a:p>
          <a:p>
            <a:r>
              <a:t>3. 智能推荐：根据用户语音需求，智能推荐合适的按摩模式。</a:t>
            </a:r>
          </a:p>
        </p:txBody>
      </p:sp>
      <p:sp>
        <p:nvSpPr>
          <p:cNvPr id="5" name="Text Placeholder 4"/>
          <p:cNvSpPr>
            <a:spLocks noGrp="1"/>
          </p:cNvSpPr>
          <p:nvPr>
            <p:ph type="body" idx="3"/>
          </p:nvPr>
        </p:nvSpPr>
        <p:spPr/>
        <p:txBody>
          <a:bodyPr/>
          <a:lstStyle/>
          <a:p>
            <a:r>
              <a:t>图像识别技术在按摩设备中的应用：</a:t>
            </a:r>
          </a:p>
        </p:txBody>
      </p:sp>
      <p:sp>
        <p:nvSpPr>
          <p:cNvPr id="6" name="Content Placeholder 5"/>
          <p:cNvSpPr>
            <a:spLocks noGrp="1"/>
          </p:cNvSpPr>
          <p:nvPr>
            <p:ph sz="half" idx="4"/>
          </p:nvPr>
        </p:nvSpPr>
        <p:spPr/>
        <p:txBody>
          <a:bodyPr/>
          <a:lstStyle/>
          <a:p>
            <a:r>
              <a:t>1. 姿势分析：通过图像识别技术，分析用户身体姿势，提供纠正建议。</a:t>
            </a:r>
          </a:p>
          <a:p>
            <a:r>
              <a:t>2. 疲劳检测：分析用户面部表情，识别疲劳状态，提醒用户休息。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无线通信技术在按摩设备中的应用</a:t>
            </a:r>
          </a:p>
        </p:txBody>
      </p:sp>
      <p:sp>
        <p:nvSpPr>
          <p:cNvPr id="3" name="Subtitle 2"/>
          <p:cNvSpPr>
            <a:spLocks noGrp="1"/>
          </p:cNvSpPr>
          <p:nvPr>
            <p:ph type="subTitle" idx="1"/>
          </p:nvPr>
        </p:nvSpPr>
        <p:spPr/>
        <p:txBody>
          <a:bodyPr/>
          <a:lstStyle/>
          <a:p>
            <a:r>
              <a:t>穿戴式按摩设备的智能化集成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无线通信技术在按摩设备中的应用</a:t>
            </a:r>
          </a:p>
        </p:txBody>
      </p:sp>
      <p:sp>
        <p:nvSpPr>
          <p:cNvPr id="3" name="Text Placeholder 2"/>
          <p:cNvSpPr>
            <a:spLocks noGrp="1"/>
          </p:cNvSpPr>
          <p:nvPr>
            <p:ph type="body" idx="1"/>
          </p:nvPr>
        </p:nvSpPr>
        <p:spPr/>
        <p:txBody>
          <a:bodyPr/>
          <a:lstStyle/>
          <a:p>
            <a:r>
              <a:t>无线传感器网络在按摩设备中的应用</a:t>
            </a:r>
          </a:p>
        </p:txBody>
      </p:sp>
      <p:sp>
        <p:nvSpPr>
          <p:cNvPr id="4" name="Content Placeholder 3"/>
          <p:cNvSpPr>
            <a:spLocks noGrp="1"/>
          </p:cNvSpPr>
          <p:nvPr>
            <p:ph sz="half" idx="2"/>
          </p:nvPr>
        </p:nvSpPr>
        <p:spPr/>
        <p:txBody>
          <a:bodyPr/>
          <a:lstStyle/>
          <a:p>
            <a:r>
              <a:t>1. 无线传感器网络（WSN）是一种由大量小型、低功耗的无线传感器节点组成的网络，这些节点可以感知和收集环境中的各种物理信息，如温度、湿度、压力、加速度等，并通过无线方式将这些信息传输到中央节点或网关。</a:t>
            </a:r>
          </a:p>
          <a:p>
            <a:r>
              <a:t>2. 在按摩设备中，WSN可以用于检测和采集按摩部位的肌肉和皮肤的温度、压力、湿度、加速度等信息，这些信息可以帮助按摩设备更好地了解按摩对象的生理状态，并根据这些信息调整按摩力度、速度、方向等参数，以提供更加个性化和有效的按摩服务。</a:t>
            </a:r>
          </a:p>
          <a:p>
            <a:r>
              <a:t>3. WSN还可以在按摩设备中实现按摩过程的实时监测和反馈，当按摩设备检测到按摩对象的肌肉或皮肤出现异常情况时，可以及时发出警报，提示按摩师或按摩对象停止按摩，以避免造成伤害。</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无线通信技术在按摩设备中的应用</a:t>
            </a:r>
          </a:p>
        </p:txBody>
      </p:sp>
      <p:sp>
        <p:nvSpPr>
          <p:cNvPr id="3" name="Text Placeholder 2"/>
          <p:cNvSpPr>
            <a:spLocks noGrp="1"/>
          </p:cNvSpPr>
          <p:nvPr>
            <p:ph type="body" idx="1"/>
          </p:nvPr>
        </p:nvSpPr>
        <p:spPr/>
        <p:txBody>
          <a:bodyPr/>
          <a:lstStyle/>
          <a:p>
            <a:r>
              <a:t>蓝牙技术在按摩设备中的应用</a:t>
            </a:r>
          </a:p>
        </p:txBody>
      </p:sp>
      <p:sp>
        <p:nvSpPr>
          <p:cNvPr id="4" name="Content Placeholder 3"/>
          <p:cNvSpPr>
            <a:spLocks noGrp="1"/>
          </p:cNvSpPr>
          <p:nvPr>
            <p:ph sz="half" idx="2"/>
          </p:nvPr>
        </p:nvSpPr>
        <p:spPr/>
        <p:txBody>
          <a:bodyPr/>
          <a:lstStyle/>
          <a:p>
            <a:r>
              <a:t>1. 蓝牙技术是一种短距离无线通信技术，它可以在两个设备之间建立一对一或多对多的无线连接。蓝牙技术具有功耗低、成本低、抗干扰能力强、传输速度快、安全性高、兼容性好等优点，因此被广泛应用于各种电子设备，如手机、平板电脑、笔记本电脑、打印机、音响、耳机、智能穿戴设备等。</a:t>
            </a:r>
          </a:p>
          <a:p>
            <a:r>
              <a:t>2. 在按摩设备中，蓝牙技术可以用于实现按摩设备与智能手机、平板电脑等移动设备之间的无线连接。通过蓝牙连接，用户可以通过移动设备控制按摩设备，选择按摩模式、调整按摩力度、速度、时间等参数，还可以查看按摩过程中的实时数据，如按摩部位的温度、压力、湿度等信息。</a:t>
            </a:r>
          </a:p>
          <a:p>
            <a:r>
              <a:t>3. 蓝牙技术还可以用于实现按摩设备与其他智能家居设备之间的无线连接，如智能电视、智能音箱、智能灯泡等。通过蓝牙连接，用户可以通过语音指令控制按摩设备，也可以将按摩设备与其他智能家居设备联动，实现更加智能化、更加个性化的按摩体验。</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https://d.book118.com/155332044142011123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穿戴式按摩设备的智能化必要性</vt:lpstr>
      <vt:lpstr> 穿戴式按摩设备的智能化必要性</vt:lpstr>
      <vt:lpstr> 穿戴式按摩设备的智能化必要性</vt:lpstr>
      <vt:lpstr> 智能化集成技术分类与特点</vt:lpstr>
      <vt:lpstr> 智能化集成技术分类与特点</vt:lpstr>
      <vt:lpstr> 智能化集成技术分类与特点</vt:lpstr>
      <vt:lpstr> 智能化集成技术分类与特点</vt:lpstr>
      <vt:lpstr> 传感器技术在按摩设备中的应用</vt:lpstr>
      <vt:lpstr> 传感器技术在按摩设备中的应用</vt:lpstr>
      <vt:lpstr> 传感器技术在按摩设备中的应用</vt:lpstr>
      <vt:lpstr> 传感器技术在按摩设备中的应用</vt:lpstr>
      <vt:lpstr> 无线通信技术在按摩设备中的应用</vt:lpstr>
      <vt:lpstr> 无线通信技术在按摩设备中的应用</vt:lpstr>
      <vt:lpstr> 无线通信技术在按摩设备中的应用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2024-09-27T07:18:35.371</cp:lastPrinted>
  <dcterms:created xsi:type="dcterms:W3CDTF">2024-09-26T23:18:35Z</dcterms:created>
  <dcterms:modified xsi:type="dcterms:W3CDTF">2024-09-26T23:18:37Z</dcterms:modified>
</cp:coreProperties>
</file>