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4ADEB-B6F9-4C24-9922-F039C3DB7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5F057-680E-4CEE-980B-6A7890996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B55C0-EB58-468B-9D75-5325C09AB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2FFCD-75A0-4184-A2ED-40F018D7B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0CD48-8D1C-4F51-A9BA-FAA34F764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245E5-A00A-4336-B010-B1904D6B0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47542-7371-4478-B488-67995490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54CD2-B183-418E-91ED-3C57F406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7D0FA-5564-476D-9E91-AF5A68155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C02D9-694F-4FA5-8DD0-4F9855E13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22A4A-A04E-471F-8B9C-BA2EEAFF8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32111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产后出血护理查房范文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产后出血概述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产后出血护理评估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产后出血护理措施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产后出血预防与控制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产后出血护理案例分享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产后出血概述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产后出血是指胎儿娩出后24小时内失血量超过500ml，剖宫产时超过1000ml，是分娩期严重并发症，居我国产妇死亡原因首位。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按出血时间可分为早期产后出血和晚期产后出血，按出血部位可分为子宫出血、软产道裂伤出血和凝血功能障碍出血。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子宫收缩乏力、胎盘因素、软产道裂伤、凝血功能障碍等。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多次妊娠、子宫过度膨胀、子宫肌纤维发育不良、产程延长或急产、子宫肌瘤等。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阴道流血、失血性休克、继发性贫血、腹部检查子宫收缩乏力或轮廓不清，软产道损伤等。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根据临床表现及实验室检查，如Hb、Hct测定，阴道出血量+纱布+称重法等。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产后出血护理评估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605" r="96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总结词：准确评估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详细描述：通过称重法、容积法等测量产后出血量，为后续治疗提供依据。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总结词：实时监测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详细描述：密切监测产妇血压、心率、呼吸等生命体征，确保生命安全。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详细描述：评估产后出血可能引发的休克、感染等并发症风险，提前采取预防措施。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https://d.book118.com/155332111302011103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2024-09-13T06:32:09.118</cp:lastPrinted>
  <dcterms:created xsi:type="dcterms:W3CDTF">2024-09-12T22:32:09Z</dcterms:created>
  <dcterms:modified xsi:type="dcterms:W3CDTF">2024-09-12T22:32:10Z</dcterms:modified>
</cp:coreProperties>
</file>