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08BFD2-368A-4BC9-B9CB-E27EC8714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1D8B85-61E5-4DD7-8E68-FAAD1D123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D77131-3B2F-4265-B2F3-0CA1816F7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21CEC5-8264-4E65-AC13-683AA0A61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EA886F-ABBD-45BF-93BC-1B60A65AD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4AB18A-5223-49AD-B8F0-D1BCF6B82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AF5F8C-B57F-4A21-9DF0-0CDB830AC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2F12CC-41EF-4772-9F27-CE81EE63B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F74B40-3711-47BB-B318-57FD4FEF5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8BACD-8C99-44A3-981A-31D946DC5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307F8F-A818-4E7E-9499-35057CE36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343100013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如何做好局部护理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局部护理的基本原则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不同部位的局部护理方法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局部护理产品的选择和使用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局部护理的常见问题和解决方案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应对特定问题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针对某些特定问题，如皮肤敏感、疤痕修复等，局部护理可以提供有效的解决方案。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弥补全身护理的不足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全身护理可能无法顾及到每个细节，局部护理可以弥补这一不足，关注特定部位的需求。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局部护理能够改善特定部位的健康状况，从而提高整体生活质量。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9482" r="1948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650" b="166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针对性强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便于操作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节省时间和成本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局部护理的重要性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局部护理可以针对特定问题制定解决方案，比全身护理更加精准有效。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局部护理通常只需要关注身体的某个部位，因此可以节省大量的时间和成本。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相对于全身护理，局部护理通常更加简单易行，方便用户在家中自行操作。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通过局部护理，可以及时发现并处理潜在的健康问题，有效预防疾病的发生。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局部护理的基本原则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轻柔按摩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在清洗过程中，用指腹轻柔地按摩皮肤，促进血液循环和淋巴排毒。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选择合适的清洁产品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根据皮肤类型和需求，选择温和、不刺激的清洁产品，避免使用含有刺激性成分的产品。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温水清洗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使用温水进行清洗，避免过热或过冷的水温对皮肤造成刺激。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使用保湿产品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在清洁后，及时使用含有适量天然保湿因子的护肤产品，如玻尿酸、胶原蛋白等，以保持皮肤水分。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定期做保湿面膜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每周进行1-2次保湿面膜护理，为皮肤提供深层滋养和水分补充。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注意饮水和饮食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多喝水，多吃富含水分和维生素的水果和蔬菜，从内部为皮肤提供充足的水分和营养。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248" b="624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防晒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使用防晒霜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每天出门前，涂抹适量的防晒霜，以防止紫外线对皮肤的伤害。选择SPF值适中的防晒霜，并定期补涂。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避开烈日时段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尽量避免在中午时分暴露在强烈的阳光下，此时紫外线的辐射最为强烈。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穿戴防护用品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戴帽子、穿长袖衣服、使用遮阳伞等，以减少阳光直接照射到皮肤的面积和时间。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不同部位的局部护理方法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使用温和的洁面产品，避免过度清洁和刺激，保持面部皮肤清洁。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选择适合自己肤质的保湿产品，保持面部皮肤水润。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每天涂抹防晒霜，避免紫外线对皮肤的伤害。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面部护理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选择适合自己肤质的眼霜，轻轻按摩眼部皮肤，促进吸收。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724" b="16724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眼霜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定期使用眼膜，为眼部皮肤提供营养和水分。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眼膜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佩戴太阳镜或使用含有防晒成分的眼部产品，防止紫外线对眼部皮肤的伤害。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防晒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眼部护理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使用润唇膏保持唇部湿润，避免干裂和脱皮。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润唇膏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定期使用唇膜，为唇部提供营养和水分。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唇膜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改掉舔唇的习惯，以免加重唇部干燥。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避免舔唇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唇部护理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75" b="166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保持手部清洁，使用温和的洗手液。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涂抹手霜保持手部皮肤水润，避免干燥和裂纹。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定期进行手部按摩，促进血液循环和皮肤新陈代谢。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手部按摩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手部护理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https://d.book118.com/155343100013011124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2024-09-28T05:07:13.446</cp:lastPrinted>
  <dcterms:created xsi:type="dcterms:W3CDTF">2024-09-27T21:07:13Z</dcterms:created>
  <dcterms:modified xsi:type="dcterms:W3CDTF">2024-09-27T21:07:15Z</dcterms:modified>
</cp:coreProperties>
</file>