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21E20-3B4C-483E-A7A5-D3F7EFAE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5C8C2-2E0D-415D-BDD8-3C00E8C6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39684-9075-4A86-BFE4-E76D1AC4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52FEA-D93D-4CE2-B82C-BB02AB6DE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D92A2-1D81-476B-A189-7CB3CC735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28458-1850-4225-A3A5-8799F8667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1D2AB-1BC4-4ABE-8A3A-7500029DC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98B7F-85D0-45FC-ACBB-35B44AFE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A2D5F-F867-47BE-8933-B70776D8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8A994-2DD4-46F5-9F68-4DDB35F42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2C0AE-FB8F-4120-B9E7-68A2B0A0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443043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工程施工平面图设计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202X-12-23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施工平面图设计概述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施工区域划分与布置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施工材料堆放与设备安置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安全与环保措施在施工平面图中的体现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施工平面图绘制软件与技术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施工平面图设计概述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确保施工平面布局合理，保障施工安全，预防安全事故。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优化施工设施和道路布置，提高施工效率。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合理利用场地资源，降低施工成本。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减少施工对环境的影响，合理处理施工废弃物。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环保性原则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初步设计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细节设计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根据需求分析结果，进行初步的平面布置设计。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对施工设施、道路、安全设施等进行详细设计。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图纸绘制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明确施工要求，了解施工条件和限制因素。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对初步设计进行评估和优化，确定最终设计方案。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根据最终设计方案，绘制施工平面图。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施工设施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道路交通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环境美化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99" b="1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" r="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包括施工用房、仓库、设备安装基础等。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规划合理的运输路线和停车场地。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设置安全围栏、警示标识、消防设施等。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考虑绿化、景观等因素，提升施工现场环境品质。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施工区域划分与布置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根据施工工艺、施工流程和施工组织需要，将施工区域划分为若干个功能明确的区域，便于施工管理和资源调配。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根据工程规模、地形条件、施工工艺等因素，采用不同的划分方法，如按施工阶段划分、按专业工种划分等。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施工区划分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施工区划分方法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施工区划分原则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施工道路设计原则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确保施工道路畅通、安全、经济，满足施工机械和材料运输的需求，同时减少对周边环境的影响。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施工道路布置要点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根据施工区域划分和地形条件，合理规划道路走向、宽度、转弯半径等参数，确保道路承载力满足要求。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964" r="99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施工道路布置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临时设施布置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包括办公区、生活区、仓库、加工厂等，根据工程需要确定。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临时设施布置原则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合理规划临时设施的位置和规模，确保满足施工需求，同时避免对施工造成干扰和安全隐患。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出入口数量与位置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根据施工现场实际情况和交通组织要求，合理设置出入口数量和位置，确保交通流畅、安全。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出入口设计要点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合理规划出入口宽度、坡度、转弯半径等参数，同时设置相应的交通安全设施，确保交通安全。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施工出入口设计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施工材料堆放与设备安置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详细描述：根据施工进度和材料需求，合理规划材料堆放区域，确保材料分类堆放，标识清晰，便于管理和使用。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材料堆放区设计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总结词：安全稳定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详细描述：设备安置区应选择地势平坦、排水良好、交通方便且不影响施工安全的位置，同时考虑设备维护和检修的需求，确保设备稳定运行。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设备安置区规划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设备运输通道设计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总结词：便捷高效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详细描述：设备运输通道应与材料堆放区和设备安置区相连接，设计合理的运输路径和交通组织，确保设备运输便捷高效。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https://d.book118.com/155344304324011040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2024-09-01T05:49:26.724</cp:lastPrinted>
  <dcterms:created xsi:type="dcterms:W3CDTF">2024-08-31T21:49:26Z</dcterms:created>
  <dcterms:modified xsi:type="dcterms:W3CDTF">2024-08-31T21:49:29Z</dcterms:modified>
</cp:coreProperties>
</file>