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A3AC8-6B29-461A-BCD4-A7C02DB0D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29DE8-CD78-4054-B1CA-4AC158636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CEEB2-22A0-4395-B508-0196A6F15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04F14-E171-4812-AE88-CD0B5EC40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70F5F5-51D3-49CB-8E52-D0B448C4F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BB07AB-45F6-4C2E-B8D9-8D5375718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ABFD5B-AC9F-47BD-8ACE-16323F775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859EE-CCAA-483C-AB9F-BA4CDD150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429B7-70CF-49A3-8867-99B08CFD8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73427-CB66-4977-8815-29A7A3C70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7FD43-8F57-4ADA-AE55-C7C383414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443300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在线学习的大数据分析与智能辅导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在线学习大数据概述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学生行为分析与建模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知识掌握程度评估与预测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智能辅导策略设计与实施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随着互联网和移动设备的普及，以及云计算、大数据等技术的发展，在线学习已成为越来越多人的选择。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信息技术发展推动在线学习普及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大数据技术的出现，使得我们能够收集、存储、处理和分析海量的学习数据，进而为在线学习提供更加个性化、精准化的辅导。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大数据为在线学习提供有力支持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基于大数据的智能辅导系统能够根据学习者的学习情况和需求，提供个性化的学习资源和辅导服务，从而提高学习者的学习效率和效果。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智能辅导提升在线学习效果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49" r="12549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智能辅导系统需要依赖大量的学习数据来进行分析和挖掘，从而了解学习者的学习情况和需求，进而提供个性化的辅导服务。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大数据是智能辅导的基础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大数据技术为智能辅导提供了强大的技术支持，使得智能辅导系统能够处理和分析海量的学习数据，提供更加精准化、个性化的辅导服务。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智能辅导是大数据的应用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大数据技术的发展推动了智能辅导系统的进步和完善，而智能辅导系统的应用也反过来促进了大数据技术的发展和应用。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大数据与智能辅导相互促进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大数据与智能辅导关系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在线学习大数据概述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https://d.book118.com/155344330013011121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2024-09-23T20:47:39.279</cp:lastPrinted>
  <dcterms:created xsi:type="dcterms:W3CDTF">2024-09-23T12:47:39Z</dcterms:created>
  <dcterms:modified xsi:type="dcterms:W3CDTF">2024-09-23T12:47:41Z</dcterms:modified>
</cp:coreProperties>
</file>