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0B85B-F64A-4013-9134-05DA09986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22C9-E133-4CB5-A1B0-391BDB12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00F5C-AF50-403F-BB2A-9DE9AAAC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7B63E-89FE-4598-80E3-2C7D465C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5DF77-783B-43C8-B4F4-87B72C782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15F66-D4D6-42DB-9E5F-DE002F934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2C2FF3-ADE5-448F-B33D-2CE3A3DD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D5D9C-B2B9-481A-A068-A3EE0D1C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EB117-0623-43F6-B69B-328A3F67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EC04E-99FB-4514-810E-CC2EDA57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8E6BB-B067-4701-932F-17D803024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102415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肖像权保护\n## 1.学生肖像权的定义与重要性\n### 1.1学生肖像权的法律定义与范围\n### 1.2学生肖像权的重要性及原因\n### 1.3学生肖像权保护的现状及挑战\n## 2.学生肖像权的侵权行为及法律责任\n### 2.1学生肖像权侵权的主要行为及案例\n### 2.2侵权行为的法律责任及赔偿\n### 2.3如何预防和应对学生肖像权侵权行为\n## 3.学生肖像权的合理使用与限制\n### 3.1学生肖像权的合理使用原则及案例\n### 3.2学生肖像权的限制条件及范围\n### 3.3平衡学生肖像权保护与公共利益的关系\n## 4.学生肖像权保护的教育与引导\n### 4.1加强学生肖像权保护意识的教育\n### 4.2引导学生正确行使肖像权\n### 4.3建立学生肖像权保护的校园机制\n## 5.学生肖像权保护的法律法规及政策\n### 5.1现行法律法规对学生肖像权保护的规定\n### 5.2政策对学生肖像权保护的支持与引导\n### 5.3完善学生肖像权保护法律法规的建议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学生肖像权保护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学生肖像权的定义与重要性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6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学生肖像权是指学生在公共场所或特定场合展示个人形象时，享有的法律保护和利益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公共场所：如学校、图书馆、公园等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特定场合：如参加比赛、参加活动、代表学校等</a:t>
                </a:r>
                <a:endParaRPr/>
              </a:p>
            </p:txBody>
          </p:sp>
        </p:grpSp>
        <p:grpSp>
          <p:nvGrpSpPr>
            <p:cNvPr id="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学生肖像权包括肖像制作权、肖像使用权和肖像控制权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肖像制作权：指学生对自己肖像的制作、加工、编辑等权利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肖像使用权：指学生对自己肖像的使用、发布、传播等权利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肖像控制权：指学生对自己肖像的保护、管理、维护等权利</a:t>
                </a:r>
                <a:endParaRPr/>
              </a:p>
            </p:txBody>
          </p:sp>
        </p:grpSp>
        <p:grpSp>
          <p:nvGrpSpPr>
            <p:cNvPr id="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学生肖像权的保护范围包括但不限于照片、视频、音频等形式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照片：如学生个人照片、合影等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视频：如学生参与的视频拍摄、访谈等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音频：如学生参与的录音、演讲等</a:t>
                </a:r>
                <a:endParaRPr/>
              </a:p>
            </p:txBody>
          </p: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学生肖像权的法律定义与范围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学生肖像权的重要性体现在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个人尊严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人格权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个人尊严：保护学生肖像权，维护学生的尊严和自尊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人格权：学生肖像权是学生人格权益的重要组成部分，保护肖像权有助于维护学生的人格尊严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信息安全：保护学生肖像权，防止学生个人信息泄露和滥用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学生肖像权保护的原因包括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社会关注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教育责任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法律需求：随着法律法规的不断完善，学生肖像权保护逐渐成为法律关注的焦点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社会关注：学生肖像权保护关系到学生的成长和发展，受到社会各界的广泛关注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教育责任：学校作为教育场所，有责任保护学生的肖像权，营造良好的教育环境</a:t>
            </a:r>
            <a:endParaRPr/>
          </a:p>
        </p:txBody>
      </p: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学生肖像权的重要性及原因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学生肖像权保护的现状表现为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法律法规不断完善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学校教育逐渐重视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家长意识逐渐提高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法律法规：近年来，关于学生肖像权保护的法律法规不断完善，为学生肖像权保护提供了法律依据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学校教育：学校开始重视学生肖像权保护，加强相关教育和培训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家长意识：家长对学生肖像权保护的认识逐渐提高，关注学生的权益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学生肖像权保护面临的挑战包括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法律法规执行难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学校教育与实际脱节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家长保护意识不足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法律法规执行难：虽然法律法规不断完善，但执行过程中仍面临诸多困难，如侵权行为的认定、赔偿标准等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学校教育与实际脱节：学校关于学生肖像权保护的教育与实际生活脱节，难以满足学生的实际需求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家长保护意识不足：部分家长对学生肖像权保护意识不足，无法有效保护学生的权益</a:t>
            </a:r>
            <a:endParaRPr/>
          </a:p>
        </p:txBody>
      </p: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学生肖像权保护的现状及挑战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学生肖像权的侵权行为及法律责任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学生肖像权侵权的主要行为包括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未经同意擅自使用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恶意丑化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非法牟利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未经同意擅自使用：如学校在未经学生同意的情况下，擅自使用学生的肖像进行宣传、报道等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恶意丑化：如网络用户在网络上恶意丑化、恶搞学生的肖像，损害学生的名誉和形象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非法牟利：如不法分子盗用学生肖像进行商业推广，谋取非法利益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学生肖像权侵权的案例包括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学校侵犯学生肖像权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网络平台侵犯学生肖像权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不法分子侵犯学生肖像权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学校侵犯学生肖像权：如某学校在未经学生同意的情况下，使用学生肖像进行招生宣传，侵犯了学生的肖像权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网络平台侵犯学生肖像权：如某网络平台擅自使用学生的肖像进行广告推广，侵犯了学生的肖像权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不法分子侵犯学生肖像权：如不法分子盗用学生肖像进行网络诈骗，侵犯了学生的肖像权</a:t>
            </a:r>
            <a:endParaRPr/>
          </a:p>
        </p:txBody>
      </p: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学生肖像权侵权的主要行为及案例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侵权行为的法律责任包括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民事责任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行政责任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刑事责任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民事责任：侵权行为人需承担民事赔偿责任，如赔偿损失、消除影响、恢复名誉等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行政责任：侵权行为人需承担行政责任，如警告、罚款、责令停止侵权等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刑事责任：侵权行为人需承担刑事责任，如拘役、有期徒刑、罚金等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赔偿标准主要包括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实际损失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精神损害抚慰金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合理支出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实际损失：赔偿侵权行为所造成的直接损失，如财产损失、利润减少等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精神损害抚慰金：赔偿侵权行为所造成的心理伤害和精神损失，如名誉损害、尊严损害等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合理支出：赔偿侵权行为人为了维权所支付的合理费用，如律师费、诉讼费等</a:t>
            </a:r>
            <a:endParaRPr/>
          </a:p>
        </p:txBody>
      </p:sp>
      <p:sp>
        <p:nvSpPr>
          <p:cNvPr id="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侵权行为的法律责任及赔偿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预防学生肖像权侵权行为的方法包括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加强法律法规宣传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提高学校保护意识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提高家长保护意识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加强法律法规宣传：通过各种渠道加强学生肖像权保护法律法规的宣传，提高公众的法律意识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提高学校保护意识：学校应加强对学生肖像权保护的教育和培训，提高学校保护学生肖像权的意识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提高家长保护意识：家长应加强对学生肖像权保护的认识，提高家长保护学生肖像权的意识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应对学生肖像权侵权行为的方法包括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积极维权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收集证据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寻求法律援助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积极维权：学生在发现肖像权被侵犯时，应积极采取措施维护自己的合法权益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收集证据：学生在维权过程中，应积极收集与侵权行为相关的证据，以便为自己的维权提供支持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寻求法律援助：学生在维权过程中，如遇到困难，可寻求律师和法律援助机构的帮助，维护自己的合法权益</a:t>
            </a:r>
            <a:endParaRPr/>
          </a:p>
        </p:txBody>
      </p: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如何预防和应对学生肖像权侵权行为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学生肖像权的合理使用与限制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学生肖像权的合理使用原则包括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合法性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正当性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利益平衡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合法性：使用学生肖像的行为必须符合法律法规的规定，不违反法律法规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正当性：使用学生肖像的行为必须出于正当目的，如新闻报道、学术研究等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利益平衡：使用学生肖像的行为必须在保护学生肖像权的基础上，平衡各方利益，如尊重学生的人格尊严、保护学生的个人信息等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学生肖像权合理使用的案例包括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新闻报道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学术研究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公益事业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新闻报道：新闻媒体在报道学生事件时，可以使用学生的肖像，但需遵循合法性和正当性原则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学术研究：学者在研究学生问题时，可以使用学生的肖像，但需遵循合法性和正当性原则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公益事业：公益组织在开展公益活动时，可以使用学生的肖像，但需遵循合法性和正当性原则</a:t>
            </a:r>
            <a:endParaRPr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学生肖像权的合理使用原则及案例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https://d.book118.com/156001024152010054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学生肖像权保护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2024-09-21T20:44:06.045</cp:lastPrinted>
  <dcterms:created xsi:type="dcterms:W3CDTF">2024-09-21T12:44:06Z</dcterms:created>
  <dcterms:modified xsi:type="dcterms:W3CDTF">2024-09-21T12:44:07Z</dcterms:modified>
</cp:coreProperties>
</file>