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614F-E60F-4DCE-8362-5A9F5F4A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3C2B2-233D-4C9F-90A6-E7B381A4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74748-4F64-4AB7-B8E9-21D8C31F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13868-EF19-4BA7-8093-8CE35EDC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0A4C9-87ED-4FA1-91D0-1F9331CB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C9210-1B5D-4F8B-A560-EB505F54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BC738-AEDA-4702-9C2C-D9988DA6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775AD-B95E-4F8C-9B8B-CC8479C7D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44863-0A65-401A-B414-E2780E782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A2BFF-F9CD-4FC0-A30B-50CE3DC91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6DBFE-B4C4-49EA-B128-A82B7A98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1030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药品经营企业计算机系统介绍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药品经营企业计算机系统架构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关键业务模块介绍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系统实施与运维管理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监管要求与合规性考虑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该系统可实现药品采购、入库验收、在库养护、销售、出库复核、运输及售后等全过程的质量控制和GSP管理，并具备实时数据采集、处理、分析和传输能力，为药品经营企业的决策提供支持。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药品经营企业计算机系统是指运用计算机信息技术，对药品经营流程进行全方位、高效管理的系统。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药品经营企业计算机系统经历了从单机版到网络版，从局部应用到全面应用的发展历程。随着信息技术的不断进步，系统的功能和性能也在不断提升。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未来，药品经营企业计算机系统将更加注重智能化、自动化和协同化，实现更高效、精准的药品经营管理。同时，随着云计算、大数据等技术的应用，系统将进一步实现数据共享和资源整合。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应用普及程度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目前，大多数药品经营企业已经建立了计算机系统，实现了对药品经营流程的信息化管理。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通过计算机系统的应用，药品经营企业提高了工作效率、降低了管理成本，并加强了质量控制和GSP管理。同时，系统也为企业提供了丰富的数据支持，有助于企业做出更科学的决策。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在应用过程中，药品经营企业也面临一些问题，如系统更新升级不及时、操作不规范、数据不准确等。这些问题需要企业加强管理和培训，提高系统的应用效果。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药品经营企业应用现状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药品经营企业计算机系统架构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包括磁盘阵列、磁带库等，用于数据备份和恢复，确保数据安全。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如交换机、路由器等，用于连接各个部门和分支机构，实现信息共享和协同工作。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用于存储和处理大量药品信息、交易数据等，需具备高可靠性、高性能和可扩展性。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包括电脑、打印机等，供员工日常办公和业务操作使用。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硬件基础设施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提供系统管理和资源分配功能，确保计算机系统稳定运行。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用于存储和管理药品信息、供应商信息、客户信息等，支持高效查询和数据分析。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业务应用系统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包括药品采购、销售、库存管理等模块，实现业务流程自动化和信息化。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基于数据仓库和数据挖掘技术，提供市场分析、预测等功能，辅助企业决策。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网络通信协议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采用标准的网络通信协议，确保数据传输的准确性和完整性。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数据加密与备份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对敏感数据进行加密处理，并定期备份数据，确保数据安全。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部署防火墙和入侵检测系统，防止外部攻击和非法访问。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身份认证与权限管理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建立完善的身份认证和权限管理机制，防止未经授权的访问和操作。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关键业务模块介绍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记录供应商信息、资质审核、供货历史等，确保药品来源合法、质量可靠。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根据药品需求生成采购订单，跟踪订单状态，确保药品及时到货。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采购验收管理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对到货药品进行验收，核对数量、质量等信息，确保采购的药品符合要求。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库存查询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实时查询药品库存情况，包括数量、批次、有效期等信息。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根据库存情况设定预警值，当库存低于预警值时自动提醒，以便及时补货。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定期对库存药品进行盘点，确保库存数量准确、账实相符。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销售订单管理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根据客户需求生成销售订单，跟踪订单状态，确保药品及时送达客户手中。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销售出库管理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根据销售订单进行出库操作，核对出库药品的数量、质量等信息。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销售退货管理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对客户退货进行处理，包括退货验收、退款等操作。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应收账款管理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管理销售过程中产生的应收账款，包括收款、核销等操作。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应付账款管理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管理采购过程中产生的应付账款，包括付款、核销等操作。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生成各类财务报表，如利润表、资产负债表等，为企业决策提供数据支持。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https://d.book118.com/156001030152010054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2024-09-21T20:44:06.992</cp:lastPrinted>
  <dcterms:created xsi:type="dcterms:W3CDTF">2024-09-21T12:44:07Z</dcterms:created>
  <dcterms:modified xsi:type="dcterms:W3CDTF">2024-09-21T12:44:08Z</dcterms:modified>
</cp:coreProperties>
</file>