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D4909-B1AD-4235-B411-8731678C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0708-342C-419D-8063-E10CAC3B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0A2AD-9771-4699-83B0-41434E0A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45AC4-66EE-4628-8525-47BA7C5F6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FCF75-99D4-4C76-B20F-94E535179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2F0CA-3252-48E6-BE6C-A0E6C1EF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86B65-0A2A-47F0-8172-4D1C48A2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9A138-7BDC-4647-ADEC-2E06ABC8F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7FA55-D915-452D-A095-ADF5F56C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42A55-9FD2-4FD1-A530-3C72DD61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E9830-41EF-4CFC-8618-238AE6C2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122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护理静脉技术操作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静脉技术操作中的注意事项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静脉技术操作的难点和解决方案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静脉技术操作的临床应用案例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66" r="17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静脉技术是指通过静脉血管进行给药、补液、输血、采集血液样本等医疗操作的技术。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静脉技术是临床护理中常用的基本技能之一，对于治疗疾病、补充体液、维持电解质平衡、监测病情等方面具有重要作用。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静脉技术的定义和重要性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静脉技术的发展可以追溯到古代，但直到20世纪初，随着医学的进步和输液治疗的需求增加，静脉技术才开始得到广泛应用。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随着医学科技的进步，静脉技术也在不断发展，出现了深静脉置管、PICC置管等先进技术，为临床治疗提供了更加安全、有效的手段。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静脉技术的历史和发展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静脉技术可以根据操作方式、使用工具、应用范围等多种标准进行分类，如中心静脉置管、外周静脉置管、经外周中心静脉置管等。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静脉技术的应用范围广泛，包括手术室、重症监护室、急诊科、内科、儿科等多个领域，是临床治疗中不可或缺的一部分。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静脉技术的分类和应用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924" b="27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静脉穿刺前的准备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了解患者病情、血管状况和药物过敏史，评估是否适合进行静脉穿刺。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准备无菌穿刺包、消毒液、棉签、胶布等用物，确保用物齐全、完好。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沟通解释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向患者解释静脉穿刺的目的、操作过程及注意事项，缓解患者紧张情绪。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用消毒液对穿刺部位进行消毒，消毒范围为穿刺点周围5-8cm。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松开止血带，缓慢推注药物或液体。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松开止血带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在穿刺点上方10-15cm处扎止血带，使静脉充盈显露。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扎止血带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选择合适的血管，用注射器针头斜面朝上，与皮肤呈15-30度角进针，见回血后调整角度，继续进针。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穿刺血管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将针头固定在皮肤上，防止针头滑脱。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固定针头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静脉穿刺的操作步骤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观察局部反应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防止针头滑脱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静脉穿刺后的护理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245" b="162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观察穿刺部位有无红肿、疼痛等不良反应，及时处理。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记录穿刺时间、部位、操作人员及患者情况等信息。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保持穿刺部位清洁干燥，避免感染。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固定好针头，防止针头滑脱或刺伤患者。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静脉技术操作中的注意事项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根据患者的病情、治疗需要以及血管条件，选择粗直、弹性好、易于固定的静脉。避免选择有炎症、硬结、瘢痕或静脉瓣膜的部位。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穿刺部位的选择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根据治疗需求和患者的舒适度，选择合适的穿刺部位。一般选择上肢的肘部或腕部，下肢的踝部或膝部。避免在关节、神经和肌腱的部位进行穿刺。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选择合适的静脉和穿刺部位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https://d.book118.com/156001225015010100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2024-09-23T22:38:17.820</cp:lastPrinted>
  <dcterms:created xsi:type="dcterms:W3CDTF">2024-09-23T14:38:17Z</dcterms:created>
  <dcterms:modified xsi:type="dcterms:W3CDTF">2024-09-23T14:38:19Z</dcterms:modified>
</cp:coreProperties>
</file>