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6E82A-51DC-4EBF-99ED-5D007F52D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BFC74-2BE3-4198-859E-4F8800FDE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C4FF0-32EE-4D79-AFBB-0910A3B71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EE465-1BD6-4018-B878-A127255BC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43FCB6-4F7C-4592-905C-5DFC61890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CA34A1-4276-4B92-B9AA-9D56D1FC4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626BC4-38F4-46C5-90FE-62F46D022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186C1-EA98-431A-AB04-56EC074D6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62586-C522-434B-9347-E54A493BE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9DE8E-D928-4315-A637-78F5952DC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4E203-53D2-436B-BC99-A40111720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0202420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大学主题班会的设计方案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班会主题与目标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班会内容与安排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班会形式与创意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班会筹备与执行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班会效果评估与总结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班会主题与目标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581" b="55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180" b="81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明确班会主题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学术诚信与道德规范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强调学术诚信的重要性，探讨如何树立正确的学术价值观和道德观念。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职业规划与未来发展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引导学生思考个人职业规划，提供职业发展的相关知识和信息。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心理健康与情绪管理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关注学生心理健康，提供情绪管理的方法和技巧，促进学生身心健康发展。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帮助学生规划职业生涯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为学生提供职业规划的指导，引导学生了解职业发展的相关知识和信息，为未来就业做好准备。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促进学生心理健康发展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通过班会活动，提供心理健康教育和心理辅导，帮助学生管理情绪，缓解压力，保持良好的心理状态。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提高学生学术诚信意识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通过班会活动，使学生深刻认识到学术诚信的重要性，树立正确的学术价值观。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设定班会目标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699" r="969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强调诚信是为人之本，学术诚信更是大学生必备的品质，鼓励学生树立诚信意识，做到言行一致。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引导学生认识到作为大学生的责任与担当，不仅要对自己负责，还要对社会、对国家负责。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鼓励学生勇于创新，敢于尝试新事物和新方法，培养创新意识和创新能力。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倡导团队合作精神，学会与他人合作、沟通和分享资源，共同解决问题和完成任务。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体现核心价值观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班会内容与安排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通过知识问答、抢答等形式，增进同学们对专业知识的了解和掌握。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知识竞赛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文艺表演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主题分享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鼓励同学们展示才艺，如唱歌、跳舞、朗诵等，提升班级文化氛围。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安排轻松愉快的互动游戏，如团队接力、猜词游戏等，加强同学们之间的沟通和协作。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邀请优秀学长学姐或校内专家进行主题分享，为同学们提供宝贵经验和启示。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丰富多样的活动内容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350" r="2335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在活动开始时，安排轻松的热身游戏或互动，让同学们进入状态。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热身环节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根据活动性质和同学们的兴趣点，将知识竞赛、文艺表演等主要环节安排在班会的核心时段。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主要环节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在主要环节之间设置适当的休息时间，方便同学们交流感想和心得。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休息与交流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在班会结束时，进行总结和感言分享，同时表达对同学们的期望和鼓励。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结束环节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合理安排活动顺序与时间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引导同学参与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鼓励同学们积极发表意见和看法，分享自己的经验和故事，增强活动的互动性。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营造轻松氛围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在活动过程中，注意调节气氛，保持轻松愉快的氛围，让同学们在快乐中学习成长。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设立奖励机制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对活动中表现优秀的个人或团队给予适当奖励，激发同学们的竞争意识和团队协作精神。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创新活动形式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采用新颖有趣的活动形式，如情景模拟、角色扮演等，激发同学们的参与热情。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确保活动趣味性与互动性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班会形式与创意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https://d.book118.com/156002024205010040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2024-09-07T07:57:12.780</cp:lastPrinted>
  <dcterms:created xsi:type="dcterms:W3CDTF">2024-09-06T23:57:12Z</dcterms:created>
  <dcterms:modified xsi:type="dcterms:W3CDTF">2024-09-06T23:57:14Z</dcterms:modified>
</cp:coreProperties>
</file>