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9FC22-36A0-404F-B7A8-0994948F5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D0825-1155-4797-B4D2-60CFF4E9B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7A8CC-DF46-4072-9089-67770E3BD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2178C-0984-418A-BED3-249F2ECE2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A58E3-3860-4AEE-A306-F4E9A5993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1B3726-065F-4619-9B56-BB9A59FFE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4557C9-BF18-4B35-9E78-3B9AD9F38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F6E62-456D-4780-A356-2652458CC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44A92-495E-4527-8734-40184964F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A3860-BE5D-4498-93B7-1400604AA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B39C9-CF9C-4557-AC52-445A06571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04034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江西财经职业学院国家骨干院校申报材料之汇报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科研与社会服务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学生工作与校园文化建设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国际交流与合作办学情况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申报国家骨干院校自评报告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25" r="20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积极响应国家关于高等教育改革和发展的政策，推动江西财经职业学院向更高水平发展。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贯彻国家教育政策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通过申报国家骨干院校，进一步提高学院的教学质量、科研水平和社会服务能力，增强学院的综合实力和影响力。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提升学院综合实力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学院作为培养财经人才的重要基地，申报国家骨干院校有助于更好地服务区域经济社会发展，为江西省及周边地区提供有力的人才保障和智力支持。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促进区域经济社会发展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介绍学院在校园文化建设方面的特色和成果，如学生活动、学术氛围、文化传承等方面的内容。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重点汇报学院在教育教学改革方面的措施和成果，如人才培养模式创新、课程体系建设、教学方法改革等。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包括学院的历史沿革、办学理念、发展目标、专业设置、师资队伍、教学设施等方面的介绍。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展示学院在科研和社会服务方面的实力和成果，包括科研项目、科研成果转化、校企合作、社会服务等方面的内容。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教育教学改革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学院基本情况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科研与社会服务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校园文化建设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学院概况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江西财经职业学院创办于1960年，前身为江西省财务会计学校，隶属于江西省财政厅。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经过多次更名和隶属关系调整，1998年升格为江西财经职业学院，2010年划归江西省教育厅管理。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学院在发展过程中，经历了多次教育改革和评估，不断提升办学水平和综合实力。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重大事件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历史沿革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办学特色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学院以财经类专业为主，形成了“财经底色、应用本色、复合特色”的办学特色，注重实践教学和校企合作。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学院致力于培养德智体美全面发展，适应经济社会发展需要的高素质技术技能人才。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办学理念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学院坚持“以人为本、质量立校、特色兴校、人才强校”的办学理念，致力于培养高素质技术技能人才。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办学理念与特色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学院拥有一支数量充足、结构合理、素质优良的师资队伍，其中专任教师占比超过80%。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学院师资队伍中，具有硕士及以上学位的教师占比超过60%，具有高级职称的教师占比超过40%。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学院注重师资队伍建设，通过引进高层次人才、加强教师培训等措施，不断提升教师的教育教学水平和科研能力。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师资水平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学院拥有优美的校园环境和完善的教学设施，包括多媒体教室、实验室、图书馆等。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实训基地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学院注重实践教学，建有多个校内实训基地和校外实习基地，为学生提供了良好的实践平台。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学院拥有丰富的教学资源，包括课程教材、教学课件、在线课程等，为学生提供了多样化的学习选择。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教学设施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教育教学改革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人才培养模式创新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学院将创新创业教育融入人才培养全过程，鼓励学生参加各类创新创业大赛，培养学生创新意识和创业能力。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创新创业教育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学院积极与企业合作，共同制定人才培养方案，实现专业与产业对接、课程内容与职业标准对接、教学过程与生产过程对接。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校企合作、产教融合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根据企业需求，学院开设“订单班”，为企业量身定制培养方案，实现学生毕业即就业。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订单式培养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课程思政建设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学院深入挖掘各类课程的思政元素，将思想政治教育贯穿教育教学全过程，实现知识传授与价值引领的有机统一。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在线开放课程建设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学院积极推进在线开放课程建设，利用现代信息技术手段，打破时空限制，为学生提供丰富的学习资源和便捷的学习方式。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模块化课程体系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学院构建了模块化课程体系，包括通识教育模块、专业基础模块、专业方向模块和拓展模块，以满足学生个性化发展需求。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课程体系建设与改革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教学方法与手段改革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学院采用线上线下相结合的混合式教学方式，引导学生开展自主学习、合作学习、探究学习，提高学生学习效果。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学院在教学中引入大量真实案例，让学生在分析、解决实际问题的过程中掌握知识和技能，提高学生实践能力和综合素质。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翻转课堂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学院尝试翻转课堂等新型教学方式，让学生在课前通过在线学习掌握基础知识，课中通过师生互动、生生互动深化理解，课后通过实践应用巩固提升。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混合式教学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69" r="27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校内实训基地建设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学院加大投入力度，建设了一批高水平的校内实训基地，模拟真实的工作环境和工作流程，为学生提供实践锻炼的机会。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校外实践教学基地建设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学院积极与企业合作，建立了一批稳定的校外实践教学基地，安排学生到企业实习实训，让学生在真实的工作岗位上接受锻炼和考验。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学院制定了完善的实践教学管理制度和考核办法，加强对实践教学的过程管理和结果考核，确保实践教学质量和效果。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实践教学体系建设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科研与社会服务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科研团队规模与结构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学院拥有一支由数百名专兼职教师组成的科研团队，其中教授、副教授占比超过60%，具有博士学位教师占比超过40%，团队成员学科背景丰富，研究能力强。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科研成果产出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近年来，学院承担国家级、省部级科研项目200余项，发表论文1000余篇，出版专著、教材200余部，获得省部级以上科研成果奖励100余项。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科研平台建设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学院拥有多个省级以上科研平台，如江西省高校人文社科重点研究基地、江西省哲学社会科学重点研究基地等，为科研团队提供了良好的研究条件和学术氛围。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科研团队建设与成果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社会服务项目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学院积极开展社会服务项目，涵盖了政府决策咨询、企业战略规划、市场调研与分析、财务管理与咨询等多个领域，项目来源广泛，包括政府部门、企事业单位、社会组织等。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学院的社会服务项目取得了显著成果，为政府和企业提供了大量有价值的决策参考和解决方案，同时也提高了学院的社会声誉和影响力。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学院注重社会服务团队建设，通过组建专业化的服务团队和搭建服务平台，提高社会服务的专业性和实效性。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社会服务成果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社会服务团队建设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社会服务项目与成果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https://d.book118.com/156004034204010042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2024-09-10T09:13:36.424</cp:lastPrinted>
  <dcterms:created xsi:type="dcterms:W3CDTF">2024-09-10T01:13:36Z</dcterms:created>
  <dcterms:modified xsi:type="dcterms:W3CDTF">2024-09-10T01:13:38Z</dcterms:modified>
</cp:coreProperties>
</file>