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DUKFO+MS-UIGothic"/>
      <p:regular r:id="rId18"/>
    </p:embeddedFont>
    <p:embeddedFont>
      <p:font typeface="WDRLDJ+SUGLMU+ArialMT"/>
      <p:regular r:id="rId19"/>
    </p:embeddedFont>
    <p:embeddedFont>
      <p:font typeface="BNIHGH+IUIWEV+MicrosoftYaHei-Bold"/>
      <p:regular r:id="rId20"/>
    </p:embeddedFont>
    <p:embeddedFont>
      <p:font typeface="SHFVWD+GIHIAE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17995-E7A7-4783-B75E-C70BCD0BF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41C130-0F13-4F2D-972A-15B5B005C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DACCB6-4972-4FE7-BEC4-D0F9B7E48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A890F-8BA2-4F16-8C5E-C3712D1F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A35D06-F943-493C-9F58-828EF6FB4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C81718-A6D1-4CA1-ACAD-2DBAF182B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2CB132-030C-4B01-B8A8-A734D61C8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ADF9F7-E40C-4D5C-8E92-BDA8A3CEA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4E433C-F1DF-4372-A0FF-5AE0B0EA2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93DAD-B371-4912-AC9E-55DFDE4E9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E62BE-8FBD-4C7F-8604-EE0943D11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0040531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00902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4950">
                <a:solidFill>
                  <a:srgbClr val="C9B67E"/>
                </a:solidFill>
                <a:latin typeface="LDUKFO+MS-UIGothic"/>
                <a:cs typeface="LDUKFO+MS-UIGothic"/>
              </a:rPr>
              <a:t>精神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LDUKFO+MS-UIGothic"/>
                <a:cs typeface="LDUKFO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247351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WDRLDJ+SUGLMU+ArialMT"/>
                <a:cs typeface="WDRLDJ+SUGLMU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动项</a:t>
            </a:r>
            <a:r>
              <a:rPr sz="2400">
                <a:solidFill>
                  <a:srgbClr val="C9B67E"/>
                </a:solidFill>
                <a:latin typeface="LDUKFO+MS-UIGothic"/>
                <a:cs typeface="LDUKFO+MS-UIGothic"/>
              </a:rPr>
              <a:t>目介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C9B67E"/>
                </a:solidFill>
                <a:latin typeface="LDUKFO+MS-UIGothic"/>
                <a:cs typeface="LDUKFO+MS-UIGothic"/>
              </a:rPr>
              <a:t>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起源与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LDUKFO+MS-UIGothic"/>
                <a:cs typeface="LDUKFO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晨会运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起源于日本，最早是企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业为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提高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工工作效率和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凝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聚力而开展的一种活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1550">
                <a:solidFill>
                  <a:srgbClr val="C9B67E"/>
                </a:solidFill>
                <a:latin typeface="LDUKFO+MS-UIGothic"/>
                <a:cs typeface="LDUKFO+MS-UIGothic"/>
              </a:rPr>
              <a:t>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随着企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管理理念的更新，晨会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被更多企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所采用，并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展成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一种重要的企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文化活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意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与价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NIHGH+IUIWEV+MicrosoftYaHei-Bold"/>
                <a:cs typeface="BNIHGH+IUIWE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NIHGH+IUIWEV+MicrosoftYaHei-Bold"/>
                <a:cs typeface="BNIHGH+IUIWE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NIHGH+IUIWEV+MicrosoftYaHei-Bold"/>
                <a:cs typeface="BNIHGH+IUIWE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LDUKFO+MS-UIGothic"/>
                <a:cs typeface="LDUKFO+MS-UIGothic"/>
              </a:rPr>
              <a:t>激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发员</a:t>
            </a:r>
            <a:r>
              <a:rPr sz="2000" spc="25">
                <a:solidFill>
                  <a:srgbClr val="C9B67E"/>
                </a:solidFill>
                <a:latin typeface="LDUKFO+MS-UIGothic"/>
                <a:cs typeface="LDUKFO+MS-UIGothic"/>
              </a:rPr>
              <a:t>工活力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LDUKFO+MS-UIGothic"/>
                <a:cs typeface="LDUKFO+MS-UIGothic"/>
              </a:rPr>
              <a:t>增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强团队</a:t>
            </a:r>
            <a:r>
              <a:rPr sz="2000" spc="25">
                <a:solidFill>
                  <a:srgbClr val="C9B67E"/>
                </a:solidFill>
                <a:latin typeface="LDUKFO+MS-UIGothic"/>
                <a:cs typeface="LDUKFO+MS-UIGothic"/>
              </a:rPr>
              <a:t>凝聚力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传递</a:t>
            </a:r>
            <a:r>
              <a:rPr sz="2000" spc="25">
                <a:solidFill>
                  <a:srgbClr val="C9B67E"/>
                </a:solidFill>
                <a:latin typeface="LDUKFO+MS-UIGothic"/>
                <a:cs typeface="LDUKFO+MS-UIGothic"/>
              </a:rPr>
              <a:t>企</a:t>
            </a: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C9B67E"/>
                </a:solidFill>
                <a:latin typeface="LDUKFO+MS-UIGothic"/>
                <a:cs typeface="LDUKFO+MS-UIGothic"/>
              </a:rPr>
              <a:t>文化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晨会运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工可以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整状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，以更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饱满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的精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神投入到工作中。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晨会运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中的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互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有助于增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间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的信任和默契，从而提高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凝聚力。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晨会运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是企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业传递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价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值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、使命和愿景的重要平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台，有助于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工更好地理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解和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同企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文化。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在企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文化中地位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塑造企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形象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体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企</a:t>
            </a:r>
            <a:r>
              <a:rPr sz="2300" spc="23">
                <a:solidFill>
                  <a:srgbClr val="C9B67E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管理理念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促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进员</a:t>
            </a: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工个人成</a:t>
            </a:r>
            <a:r>
              <a:rPr sz="2300">
                <a:solidFill>
                  <a:srgbClr val="C9B67E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晨会运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文化的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重要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成部分，有助于塑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极向上的企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形象，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争力。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晨会运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施方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式反映了企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的管理理念，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如注重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工参与、倡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导团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队协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参与晨会运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可以提升自我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知、沟通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能力和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作能力，从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个人成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877921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动项</a:t>
            </a:r>
            <a:r>
              <a:rPr sz="4500">
                <a:solidFill>
                  <a:srgbClr val="C9B67E"/>
                </a:solidFill>
                <a:latin typeface="LDUKFO+MS-UIGothic"/>
                <a:cs typeface="LDUKFO+MS-UIGothic"/>
              </a:rPr>
              <a:t>目介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传统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动项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广播体操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跟随音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乐节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奏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行广播体操，活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关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，增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身体柔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性。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跑步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围绕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公司大楼或园区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行晨跑，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促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心肺功能，提高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工的精神</a:t>
            </a:r>
          </a:p>
          <a:p>
            <a:pPr marL="2286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健身操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过简单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的健身操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作，达到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锻炼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身体、塑形美体的效果。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创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新型晨会运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动项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LDUKFO+MS-UIGothic"/>
                <a:cs typeface="LDUKFO+MS-UIGothic"/>
              </a:rPr>
              <a:t>瑜伽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LDUKFO+MS-UIGothic"/>
                <a:cs typeface="LDUKFO+MS-UIGothic"/>
              </a:rPr>
              <a:t>舞蹈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2000" spc="25">
                <a:solidFill>
                  <a:srgbClr val="C9B67E"/>
                </a:solidFill>
                <a:latin typeface="LDUKFO+MS-UIGothic"/>
                <a:cs typeface="LDUKFO+MS-UIGothic"/>
              </a:rPr>
              <a:t>感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单车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在公司内部开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瑜伽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程，帮助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解工作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力，提高身体柔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教授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的舞蹈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作，增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性，提高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作能力。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389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引入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感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单车设备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让员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工在晨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时间进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行有氧运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锻炼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身体。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团队协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作型晨会运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动项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接力跑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组进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行接力跑比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，培养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作精神，增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凝聚力。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团队</a:t>
            </a:r>
            <a:r>
              <a:rPr sz="2300" spc="25">
                <a:solidFill>
                  <a:srgbClr val="C9B67E"/>
                </a:solidFill>
                <a:latin typeface="LDUKFO+MS-UIGothic"/>
                <a:cs typeface="LDUKFO+MS-UIGothic"/>
              </a:rPr>
              <a:t>拔河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拔河比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培养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作能力，加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间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02055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的沟通与配合。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2347899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团队</a:t>
            </a:r>
            <a:r>
              <a:rPr sz="2300" spc="23">
                <a:solidFill>
                  <a:srgbClr val="C9B67E"/>
                </a:solidFill>
                <a:latin typeface="LDUKFO+MS-UIGothic"/>
                <a:cs typeface="LDUKFO+MS-UIGothic"/>
              </a:rPr>
              <a:t>足球</a:t>
            </a:r>
            <a:r>
              <a:rPr sz="2300" spc="25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/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篮</a:t>
            </a:r>
            <a:r>
              <a:rPr sz="2300">
                <a:solidFill>
                  <a:srgbClr val="C9B67E"/>
                </a:solidFill>
                <a:latin typeface="LDUKFO+MS-UIGothic"/>
                <a:cs typeface="LDUKFO+MS-UIGothic"/>
              </a:rPr>
              <a:t>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4533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小型足球或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篮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球比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赛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，培养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作精神，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增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进员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工友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谊</a:t>
            </a:r>
            <a:r>
              <a:rPr sz="1500">
                <a:solidFill>
                  <a:srgbClr val="C9B44B"/>
                </a:solidFill>
                <a:latin typeface="LDUKFO+MS-UIGothic"/>
                <a:cs typeface="LDUKF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238500" y="387792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LDUKFO+MS-UIGothic"/>
                <a:cs typeface="LDUKFO+MS-UIGothic"/>
              </a:rPr>
              <a:t>晨会运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C9B67E"/>
                </a:solidFill>
                <a:latin typeface="LDUKFO+MS-UIGothic"/>
                <a:cs typeface="LDUKFO+MS-UIGothic"/>
              </a:rPr>
              <a:t>精神内涵解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72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极向上、充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满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活力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晨会运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动强调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以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极的心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迎接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新的一天，通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激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身体活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力，提高工作和学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效率。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BNIHGH+IUIWEV+MicrosoftYaHei-Bold"/>
                <a:cs typeface="BNIHGH+IUIWEV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参与者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保持微笑，充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自信地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参与活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传递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正能量，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造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极向上的氛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872507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团结协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作、共同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C9B67E"/>
                </a:solidFill>
                <a:latin typeface="LDUKFO+MS-UIGothic"/>
                <a:cs typeface="LDUKFO+MS-UIGothic"/>
              </a:rPr>
              <a:t>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晨会运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倡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导团队协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作精神，鼓励成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相互支持、配合默契，共同完成运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任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C9B44B"/>
                </a:solidFill>
                <a:latin typeface="LDUKFO+MS-UIGothic"/>
                <a:cs typeface="LDUKFO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DUKFO+MS-UIGothic"/>
                <a:cs typeface="LDUKFO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过团队协</a:t>
            </a:r>
            <a:r>
              <a:rPr sz="1350">
                <a:solidFill>
                  <a:srgbClr val="FFFFFF"/>
                </a:solidFill>
                <a:latin typeface="LDUKFO+MS-UIGothic"/>
                <a:cs typeface="LDUKFO+MS-UIGothic"/>
              </a:rPr>
              <a:t>作，培养成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员间</a:t>
            </a:r>
            <a:r>
              <a:rPr sz="1350">
                <a:solidFill>
                  <a:srgbClr val="FFFFFF"/>
                </a:solidFill>
                <a:latin typeface="LDUKFO+MS-UIGothic"/>
                <a:cs typeface="LDUKFO+MS-UIGothic"/>
              </a:rPr>
              <a:t>的信任感、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LDUKFO+MS-UIGothic"/>
                <a:cs typeface="LDUKFO+MS-UIGothic"/>
              </a:rPr>
              <a:t>任感和集体荣誉感，促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进团队</a:t>
            </a:r>
            <a:r>
              <a:rPr sz="1350">
                <a:solidFill>
                  <a:srgbClr val="FFFFFF"/>
                </a:solidFill>
                <a:latin typeface="LDUKFO+MS-UIGothic"/>
                <a:cs typeface="LDUKFO+MS-UIGothic"/>
              </a:rPr>
              <a:t>凝聚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DUKFO+MS-UIGothic"/>
                <a:cs typeface="LDUKFO+MS-UIGothic"/>
              </a:rPr>
              <a:t>力和向心力。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https://d.book118.com/156004053153010053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LDUKFO+MS-UIGothic</vt:lpstr>
      <vt:lpstr>SimSun</vt:lpstr>
      <vt:lpstr>WDRLDJ+SUGLMU+ArialMT</vt:lpstr>
      <vt:lpstr>Times New Roman</vt:lpstr>
      <vt:lpstr>BNIHGH+IUIWEV+MicrosoftYaHei-Bold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2024-09-20T12:57:06.015</cp:lastPrinted>
  <dcterms:created xsi:type="dcterms:W3CDTF">2024-09-20T04:57:06Z</dcterms:created>
  <dcterms:modified xsi:type="dcterms:W3CDTF">2024-09-20T04:57:07Z</dcterms:modified>
</cp:coreProperties>
</file>