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462F7-0899-48C1-AD2E-29952921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3F7CF-3B4D-4882-9EB9-D22F69E6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C1389-00CB-446B-8CD9-F4E23A93F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DF955-74CF-4203-96DB-F81114D1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12FF9-DD50-4545-8C2C-E21225D1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522C5-808A-4373-B5F3-0D2E48F7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0FB04-D2F2-46AC-AC5C-ED6D30AB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5C373-82D3-4215-A77D-9573E36F4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9DE2D-0F42-41B0-B53E-059423D83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9D4B2-1853-4BAD-9BE3-DA46DF5B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AFEE6-EE45-4098-B3B6-DBE98491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5025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新生儿个案护理演讲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新生儿个案护理案例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新生儿护理中的心理关怀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新生儿护理行业发展趋势与展望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333" b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新生儿消化系统较为脆弱，需要特别注意喂养的量和速度，避免过度喂养。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新生儿免疫系统尚未完善，抵抗力较弱，需要注意预防感染。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保持新生儿皮肤清洁，定期更换尿布，保持舒适的环境。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遵循医生或专业人士的建议，进行合理的喂养，保证新生儿获得足够的营养。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建立规律的睡眠习惯，保证新生儿充足的睡眠时间，有助于其生长发育。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新生儿护理要点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953" r="259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新生儿常见问题及处理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生理性黄疸通常会在出生后几天内自行消退，病理性黄疸需要及时就医。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新生儿皮肤娇嫩，容易出现红疹，应注意保持皮肤清洁干燥。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吐奶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新生儿吐奶是常见现象，喂奶后应将宝宝竖直抱一段时间，轻拍背部帮助排出胃内空气。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新生儿个案护理案例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早产儿护理需要特别关注，提供温暖、舒适的环境，确保宝宝健康成长。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需要特别关注，因为早产儿身体各系统发育尚未成熟，抵抗力较弱，容易发生各种并发症。护理时需要提供温暖、舒适的环境，保持室内温度和湿度适宜，定期记录宝宝体重、身长、头围等生长指标，评估宝宝生长发育情况。同时要特别注意喂养和保暖，遵循医生指导进行科学喂养，避免过度喂养或饥饿，确保宝宝健康成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案例一：早产儿护理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新生儿黄疸是常见问题，需要密切观察和科学护理，促进宝宝尽快康复。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常见的症状，主要是由于胆红素代谢异常引起。护理时需要密切观察宝宝皮肤、巩膜、尿液等变化情况，定期检测血清胆红素水平。科学护理包括合理喂养、促进排便、保持宝宝皮肤清洁干燥等措施。如果黄疸持续时间较长或出现加重趋势，应及时就医，遵循医生指导进行科学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案例二：新生儿黄疸护理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新生儿脐带护理是重要的环节，需要保持清洁干燥，避免感染和出血。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护理是重要的环节，因为脐带是新生儿与母体进行物质交换的通道。护理时需要保持脐带清洁干燥，避免摩擦和碰撞，以免引起出血和感染。在脐带脱落前，应每天进行消毒护理，使用碘伏或酒精擦拭脐带周围皮肤。如果发现脐带有异常症状，如红肿、渗液、异味等，应及时就医，遵循医生指导进行科学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案例三：新生儿脐带护理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新生儿应被抱持在胸前，头和身体呈一条直线，下颌紧贴母亲乳房。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正确抱持姿势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轻轻按摩乳房或用温热的毛巾敷在乳房上，帮助刺激乳头。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刺激乳头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083" b="1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708" b="17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新生儿通常需要每2-3小时哺乳一次，每次哺乳时间约为15-20分钟。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清洁顺序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先洗脸部，然后洗头，再洗全身，注意清洁皮肤皱褶处。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准备好温水、干净的毛巾、沐浴露、润肤露等。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用温暖、柔软的毛巾轻轻擦拭宝宝的身体，并给予轻柔的按摩。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125" b="15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新生儿沐浴与抚触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https://d.book118.com/156005025004010050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2024-09-15T01:40:38.027</cp:lastPrinted>
  <dcterms:created xsi:type="dcterms:W3CDTF">2024-09-14T17:40:38Z</dcterms:created>
  <dcterms:modified xsi:type="dcterms:W3CDTF">2024-09-14T17:40:40Z</dcterms:modified>
</cp:coreProperties>
</file>