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8C823-577B-488D-8108-17C971141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09B32-B6FB-463D-97AE-0639DED67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64F09-1F2D-442A-BB1B-56D9586D9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75851-8F16-4356-B10E-F334D2D0B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4C172E-AAB2-48DB-9189-619FA05ED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FD8E34-6162-4B4F-A1EB-B478CDC1E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5E5F1E-1793-4EE3-8D9E-DF5DDADD9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65E35-0EFC-4E20-A7CE-9CAA358C9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E9E21-4491-48A6-BE30-A5384F37A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98AD4-844E-472C-A78A-3F72ADCFC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E39DB-0419-41E7-AB0E-3327E31D1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050310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新生儿个案护理比赛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新生儿个案护理方案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新生儿护理比赛流程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新生儿护理比赛案例分析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新生儿护理比赛总结与展望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79" r="15479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458" b="134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新生儿体温调节能力较弱，容易受到外界温度的影响，需要保持适宜的室内温度和穿着。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新生儿的消化系统尚未完全发育，需要注意喂养的量和次数，以及正确的姿势和拍嗝技巧。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新生儿的皮肤娇嫩，需要选择温和的洗护用品，避免刺激和损伤。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88" b="24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43" b="48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921" b="59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新生儿常见疾病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大部分新生儿都会出现黄疸，通常在出生后2-3天出现，一周左右消退。如果黄疸过重或持续时间过长，需要就医。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新生儿脐炎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新生儿的脐带残端需要妥善护理，如果发生红肿、渗液等异常情况，应及时就医。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新生儿肺炎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新生儿肺炎的症状可能不明显，但严重时可能导致呼吸困难、窒息等严重后果，需要密切观察并及时就医。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新生儿需要被正确地抱起，以避免颈椎和腰椎的负担，通常采用横抱或竖抱的姿势。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正确抱姿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50" r="14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给新生儿洗澡时需要注意水温、室温和洗护用品的选择，避免水进入宝宝的眼睛和耳朵。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新生儿的脐带残端需要保持干燥清洁，避免感染。在洗澡后需要用碘伏消毒并包扎。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新生儿个案护理方案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了解新生儿的健康状况、生长情况、家庭背景等信息，为制定护理方案提供依据。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评估新生儿状况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根据评估结果，确定护理目标，如促进生长发育、预防疾病、提高免疫力等。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为实现护理目标，制定具体的护理措施，如喂养、清洁、保暖、预防接种等。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按照制定的护理方案，严格执行各项措施，确保新生儿的健康和安全。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严格执行护理措施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在实施护理过程中，密切观察新生儿的反应和状况，做好详细记录，以便及时发现问题并采取相应措施。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观察和记录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根据实际情况和需要，及时调整护理方案，以适应新生儿的生长发育和需求变化。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调整护理方案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实施护理方案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采用适当的评估方法，如观察、测量、实验室检查等，对新生儿的状况进行评估。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根据护理目标，制定相应的评估指标，如生长发育指标、疾病发病率、免疫力等。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根据评估结果，及时反馈并调整护理方案，以提高护理效果和新生儿的健康水平。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583" b="3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新生儿护理比赛流程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https://d.book118.com/156005031004010050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2024-09-15T01:40:38.778</cp:lastPrinted>
  <dcterms:created xsi:type="dcterms:W3CDTF">2024-09-14T17:40:38Z</dcterms:created>
  <dcterms:modified xsi:type="dcterms:W3CDTF">2024-09-14T17:40:40Z</dcterms:modified>
</cp:coreProperties>
</file>