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C270-6BD7-4DBB-A8D0-4CD0C12F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20D87-EB1D-472B-B6B6-67896FDD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B7DDC-B20F-4E0D-AF61-DA17DC10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ECE20-A74F-4CD3-A16F-34B749FE1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2A719-18AE-417E-8F1C-054D25C3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AF210-DB9A-4019-A18B-B84F648D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2ED0D-EA37-4A8D-A7CD-1359587B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4D2E2-9311-4611-B540-6576D6FF4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8608A-B3C5-4515-929F-FD6122C1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87C1-329E-4BF5-A841-A07E1998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E7C5F-9EA4-49A3-B647-2B67F4A6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1000415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营销与广告机构行业的专业人员发展培训计划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专业人员能力素质要求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营销与广告机构行业现状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营销与广告机构行业已成为全球经济的重要组成部分，市场规模不断扩大，涉及领域广泛。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行业服务内容包括品牌策略、市场研究、广告创意、媒介投放、数字营销等。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行业内竞争激烈，大型跨国广告公司和本土优秀广告公司并存，同时不断涌现出创新型的小微广告机构。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随着消费者对环保问题的关注度提高，广告行业将更加注重绿色、环保理念的传播和实践。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随着互联网和移动设备的普及，数字化和智能化成为行业发展的重要趋势，如大数据分析、人工智能等技术的应用将改变营销和广告方式。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行业将更多地与其他领域进行跨界融合，如与文化创意产业、影视产业等的合作将创造出更丰富的广告形式和营销手段。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社交媒体已成为重要的营销平台，未来行业将更加注重社交媒体营销策略的制定和执行。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负责制定广告策略和方案，是广告公司的核心人员之一，需要具备敏锐的市场洞察力和创新思维。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负责广告的创意和设计工作，是广告公司的灵魂，需要有出色的创意和设计能力。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负责广告的推广和销售工作，是实现广告公司收益的关键人员之一，需要具备优秀的沟通能力和销售技巧。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负责与客户的沟通和协调工作，是维护客户关系的重要人员之一，需要具备耐心、细致的服务意识和良好的沟通协调能力。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专业人员在行业中的地位和作用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专业人员能力素质要求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能够独立思考，提出新颖的创意和观点，为广告策划提供灵感。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能够制定全面的广告策略，包括目标受众、传播渠道、预算和时间表等。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能够将创意转化为具体的广告作品，如文案、设计、视频等。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创意与策划能力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能够清晰、准确地传达自己的想法和观点，与团队成员和客户保持良好的沟通。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能够用简洁明了的语言描述复杂的概念和想法，让受众易于理解。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能够认真倾听他人的意见和建议，尊重他人的观点，促进团队合作。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能够与团队成员紧密合作，共同完成复杂的广告项目。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能够带领团队朝着共同的目标前进，激发团队成员的积极性和创造力。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能够协调各方资源，确保项目的顺利进行和按时完成。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商业洞察力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能够深入了解市场和受众需求，为广告策略提供有力的数据支持。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能够运用数据分析工具和方法，对广告效果进行量化和评估。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能够根据数据分析结果，做出明智的决策，优化广告策略和提高广告效果。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数据分析与商业洞察力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培训目标与课程设置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提升学员在营销策略、广告创意、媒介投放、数据分析等方面的综合能力。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打造适应行业发展趋势，具备国际视野和跨界融合能力的高端人才。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312" r="83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培养具备专业营销和广告知识、创新思维和实践能力的行业人才。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媒介投放与管理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包括媒介策略制定、媒介投放技巧、媒介效果评估等。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营销理论基础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包括市场营销原理、消费者行为学、市场调研与分析等。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广告创意与执行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涵盖广告策划、创意与设计、广告文案写作、广告制作等。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涉及数据收集与处理、数据分析方法、数据可视化呈现等。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跨界融合与创新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引入互联网思维、新媒体营销、内容营销、社交电商等新兴领域课程。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https://d.book118.com/156010004154010052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2024-09-19T04:55:51.656</cp:lastPrinted>
  <dcterms:created xsi:type="dcterms:W3CDTF">2024-09-18T20:55:51Z</dcterms:created>
  <dcterms:modified xsi:type="dcterms:W3CDTF">2024-09-18T20:55:53Z</dcterms:modified>
</cp:coreProperties>
</file>