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99812-D5DC-4003-A168-3AD1146A3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82751-F21B-4747-8040-3271AF91B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DCB1A-F6F6-488B-AE74-8360C5A6C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DF8DB-D73F-4B24-BC70-39BF721B5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1FEDD3-9F1C-4224-A445-C5B77601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89E4C3-254A-4F39-9150-B9277838E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E4174-0646-49D6-BCA5-8309CBFB0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8989F-4FFF-4FE8-9991-999718EF7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2FA15-3917-4342-A9FF-DD904AC76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24C26-7E94-4B61-985D-2F8328695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308FC-3890-4304-87CA-7C9CCAB84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12113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交联聚维酮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交联聚维酮的合成与制备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交联聚维酮的结构与性能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交联聚维酮在药物制剂中的应用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交联聚维酮在组织工程中的应用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交联聚维酮在其他领域的应用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36" r="175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交联聚维酮（Crosslinked Polyvinyl Pyrrolidone，简称PVPP）是一种高分子化合物，通过聚维酮（PVP）的交联反应制得。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交联聚维酮具有高度吸水性、优良的溶胀性和生物相容性，以及低毒性和良好的化学稳定性。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交联聚维酮的定义与性质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用于处理工业废水和重金属离子吸附等环保领域。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作为食品添加剂，用于改善食品的口感、保水性和稳定性。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化妆品领域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作为保湿剂、增稠剂和稳定剂，提高化妆品的质量和稳定性。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医药领域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作为药物载体、控释剂和稳定剂，提高药物的生物利用度和疗效。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生物医学工程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用于制备水凝胶、生物粘合剂和人工器官等生物医学材料。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交联聚维酮的合成与制备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将聚维酮溶解在有机溶剂中，加入交联剂进行聚合反应。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溶液聚合法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乳液聚合法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悬浮聚合法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在水中形成聚维酮乳液，加入交联剂和引发剂进行聚合。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将聚维酮和交联剂分散在悬浮介质中，加热引发聚合反应。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选用分子量适中、纯度高的聚维酮作为原料。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聚维酮选择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根据所需交联程度和性能要求选择合适的交联剂，如二乙烯基苯等。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交联剂选择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55" b="185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对聚维酮和交联剂进行干燥、除杂等预处理，以确保聚合反应的顺利进行。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原料预处理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原料选择与预处理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控制反应温度在适当范围内，以保证聚合反应的速率和产物的性能。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反应温度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根据反应温度和引发剂类型调整反应时间，确保聚合反应充分进行。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反应时间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选择合适的引发剂类型和用量，以引发聚合反应并控制聚合速率。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引发剂类型与用量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选择适当的搅拌速度和方式，以确保反应物充分混合和反应的均匀性。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搅拌速度与方式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反应条件优化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交联聚维酮的结构与性能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交联聚维酮是一种高分子聚合物，由聚乙烯吡咯烷酮（PVP）通过交联反应制得。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911" r="891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高分子聚合物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交联聚维酮具有三维网络状结构，通过化学交联点将线性PVP分子连接在一起，形成不溶性的凝胶。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交联结构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交联聚维酮凝胶具有多孔性结构，能够吸收和保持大量水分，形成水凝胶。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多孔性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物理化学性质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溶胀性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交联聚维酮在水中能够迅速溶胀，吸收大量水分，形成柔软的水凝胶。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保水性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交联聚维酮水凝胶具有良好的保水性，能够在干燥环境下缓慢释放水分，保持局部湿润环境。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粘附性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交联聚维酮凝胶具有一定的粘附性，能够粘附在皮肤或黏膜表面，形成一层保护膜。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生物相容性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交联聚维酮具有良好的生物相容性，能够被人体组织所接受，不引起免疫排斥反应和组织炎症。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交联聚维酮在体内能够被逐渐降解和吸收，代谢产物无毒无害，不会对人体造成危害。同时，它也不含对人体有害的物质和残留物。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生物相容性与安全性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交联聚维酮在药物制剂中的应用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增加药物溶解度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交联聚维酮可以增加难溶性药物的溶解度，从而提高药物的生物利用度。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提高药物稳定性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交联聚维酮作为药物载体，可以提高药物的稳定性，延长药物的有效期。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掩蔽药物不良气味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交联聚维酮可以掩蔽药物的不良气味，改善患者的用药体验。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750" r="12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8296" r="2829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92" r="14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药物载体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https://d.book118.com/156012113204010042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2024-09-10T09:14:01.330</cp:lastPrinted>
  <dcterms:created xsi:type="dcterms:W3CDTF">2024-09-10T01:14:01Z</dcterms:created>
  <dcterms:modified xsi:type="dcterms:W3CDTF">2024-09-10T01:14:03Z</dcterms:modified>
</cp:coreProperties>
</file>