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431BB-3E02-4582-AD1A-8FF8D1865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6189D-035F-4191-BFF1-4E68CAA3E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6EE96-B3E0-4CA9-84EF-01F9783FF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C5C40-A6C5-4D54-8FAD-AC2F31C12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9E3DCA-BFBF-47AE-804F-AF5D320C2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26ECC-5107-4E88-87A1-F4621B0B4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2F60D-5AB5-476C-8CF0-90BE58CE3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5D577-6E06-434B-BB5D-353013960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7AFF3-72C8-4440-B914-B63072D5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6C4ED-1A94-476B-B856-82537A9C1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0DF20-EA75-404E-A638-A89949CB4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13015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们为什么要做主题墙：探讨主题墙的重要性及实际应用\n## 1.主题墙的定义与重要性\n### 1.1主题墙的概念与设计要素\n### 1.2主题墙在空间设计中的作用\n### 1.3主题墙对企业文化与品牌形象的影响\n## 2.主题墙的实际应用案例\n### 2.1企业办公室主题墙设计案例\n### 2.2学校文化墙设计案例\n### 2.3商业场所主题墙设计案例\n## 3.主题墙的设计原则与方法\n### 3.1主题墙的设计原则与注意事项\n### 3.2主题墙的设计方法与技巧\n### 3.3主题墙的材料选择与施工工艺\n## 4.主题墙的未来发展趋势\n### 4.1科技与艺术的融合与创新\n### 4.2个性化与定制化的设计趋势\n### 4.3环保与可持续发展的设计理念\n## 5.结论：主题墙的重要性及其在设计领域的应用前景\n### 5.1主题墙在提升空间品质与价值方面的作用\n### 5.2主题墙在未来的设计领域中的发展潜力\n### 5.3如何更好地利用主题墙来展示企业文化与品牌形象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300"/>
              <a:t>我们为什么要做主题墙：探讨主题墙的重要性及实际应用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主题墙的定义与重要性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主题墙的概念与设计要素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主题墙是一种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具有特定主题和视觉焦点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的墙面装饰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材料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等手段实现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强调空间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功能性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审美性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的统一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主题墙的设计要素包括：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：空间的中心思想，体现设计理念和价值观念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色彩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：营造氛围，表达情感，区分空间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图形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：传递信息，引导视线，增强视觉效果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文字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：阐述主题，提供信息，强化品牌形象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主题墙的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设计原则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创意独特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：避免雷同，展现个性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功能明确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：满足实际需求，提高空间利用率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审美和谐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：符合审美规律，营造愉悦的视觉体验</a:t>
            </a:r>
            <a:endParaRPr/>
          </a:p>
        </p:txBody>
      </p:sp>
      <p:cxnSp>
        <p:nvCxnSpPr>
          <p:cNvPr id="9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主题墙是空间设计的重要组成部分</a:t>
                </a:r>
                <a:endParaRPr/>
              </a:p>
            </p:txBody>
          </p:sp>
          <p:sp>
            <p:nvSpPr>
              <p:cNvPr id="1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空间形态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空间层次感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视觉焦点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，引导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视线流动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空间品质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，体现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设计理念</a:t>
                </a:r>
                <a:endParaRPr/>
              </a:p>
            </p:txBody>
          </p:sp>
          <p:sp>
            <p:nvSpPr>
              <p:cNvPr id="1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主题墙在空间设计中的功能：</a:t>
                </a:r>
                <a:endParaRPr/>
              </a:p>
            </p:txBody>
          </p:sp>
          <p:sp>
            <p:nvSpPr>
              <p:cNvPr id="1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展示主题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：传达空间主题，突出设计理念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美化环境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：提升空间审美价值，创造愉悦的视觉体验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传达信息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：提供实用信息，满足使用需求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塑造氛围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：营造特定的氛围，增强空间归属感</a:t>
                </a:r>
                <a:endParaRPr/>
              </a:p>
            </p:txBody>
          </p:sp>
          <p:sp>
            <p:nvSpPr>
              <p:cNvPr id="1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主题墙在空间设计中的作用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主题墙是展示企业文化与品牌形象的重要载体</a:t>
                </a:r>
                <a:endParaRPr/>
              </a:p>
            </p:txBody>
          </p:sp>
          <p:sp>
            <p:nvSpPr>
              <p:cNvPr id="1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等手段体现企业价值观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知名度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美誉度</a:t>
                </a:r>
                <a:endParaRPr/>
              </a:p>
            </p:txBody>
          </p:sp>
          <p:sp>
            <p:nvSpPr>
              <p:cNvPr id="1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主题墙对企业文化与品牌形象的影响：</a:t>
                </a:r>
                <a:endParaRPr/>
              </a:p>
            </p:txBody>
          </p:sp>
          <p:sp>
            <p:nvSpPr>
              <p:cNvPr id="1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提升企业形象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：展示企业实力，树立行业典范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增强员工归属感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：营造家的氛围，提高员工满意度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提高客户认同感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：传递品牌理念，增强客户忠诚度</a:t>
                </a:r>
                <a:endParaRPr/>
              </a:p>
            </p:txBody>
          </p:sp>
          <p:sp>
            <p:nvSpPr>
              <p:cNvPr id="1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主题墙对企业文化与品牌形象的影响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主题墙的实际应用案例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企业办公室主题墙设计应体现企业文化和品牌形象</a:t>
                </a:r>
                <a:endParaRPr/>
              </a:p>
            </p:txBody>
          </p:sp>
          <p:sp>
            <p:nvSpPr>
              <p:cNvPr id="1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统一色调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视觉元素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，表达企业理念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企业标识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，提升品牌认知度</a:t>
                </a:r>
                <a:endParaRPr/>
              </a:p>
            </p:txBody>
          </p:sp>
        </p:grpSp>
        <p:grpSp>
          <p:nvGrpSpPr>
            <p:cNvPr id="14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案例：某科技公司办公室主题墙设计</a:t>
                </a:r>
                <a:endParaRPr/>
              </a:p>
            </p:txBody>
          </p:sp>
          <p:sp>
            <p:nvSpPr>
              <p:cNvPr id="1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设计元素：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的图形、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的文字、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的色调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材质：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木质</a:t>
                </a:r>
                <a:endParaRPr/>
              </a:p>
            </p:txBody>
          </p:sp>
          <p:sp>
            <p:nvSpPr>
              <p:cNvPr id="15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企业办公室主题墙设计案例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学校文化墙设计应体现教育理念和学校特色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教育元素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文化符号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，传达教育精神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学生作品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荣誉墙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，展示学校成果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案例：某小学文化墙设计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设计元素：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的图形、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的文字、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的色调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材质：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涂料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壁纸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木质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学校文化墙设计案例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商业场所主题墙设计应体现商业氛围和品牌形象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统一色调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视觉元素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，营造商业氛围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品牌标识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，提升品牌认知度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案例：某购物中心主题墙设计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潮流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设计元素：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的图形、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潮流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的文字、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的色调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材质：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石材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商业场所主题墙设计案例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主题墙的设计原则与方法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主题墙的设计原则与注意事项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主题墙的设计原则：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创意独特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：避免雷同，展现个性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：满足实际需求，提高空间利用率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审美和谐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：符合审美规律，营造愉悦的视觉体验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色彩搭配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：注意色彩的和谐性，避免过于刺眼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图形设计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：简洁明了，易于理解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文字排版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：符合阅读习惯，易于阅读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https://d.book118.com/156013015004010054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我们为什么要做主题墙：探讨主题墙的重要性及实际应用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2024-09-20T23:16:59.612</cp:lastPrinted>
  <dcterms:created xsi:type="dcterms:W3CDTF">2024-09-20T15:16:59Z</dcterms:created>
  <dcterms:modified xsi:type="dcterms:W3CDTF">2024-09-20T15:17:01Z</dcterms:modified>
</cp:coreProperties>
</file>