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55A33-EFA0-4A4A-85AB-98B70FC0B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1BA13-B03D-4ADC-8596-0D955EDCB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84B96-1CD9-4CB1-A363-DFB23CC1D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061E01-956C-4D8B-BF52-D9A9E374F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EA2D4E-9610-4704-97E0-A1B522F0F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7F5159-DF7F-46B9-9F99-56F5DA38A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653DA0-8129-40B4-91B5-BF9AF13A0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909A83-C04E-4567-902A-9DD27A624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7E560C-C183-41D7-A57F-502AFD9E4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141E3-EAA1-44D2-B70D-D66C4069E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22AC3-8CFC-4F3B-9AE0-F77F8B02D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014043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成人肠造口护理PPT\n## 1.肠造口概述及原因\n### 1.1肠造口的定义与类型\n### 1.2成人肠造口的主要原因\n### 1.3肠造口手术后的生活影响\n## 2.肠造口护理的重要性\n### 2.1预防感染与并发症\n### 2.2维持造口功能与稳定性\n### 2.3提高患者生活质量和心理状况\n## 3.肠造口护理的基本知识\n### 3.1肠造口的位置与选择\n### 3.2肠造口的护理用品与器材\n### 3.3肠造口护理的基本原则与方法\n## 4.肠造口护理的日常生活技巧\n### 4.1饮食与营养管理\n### 4.2造口周围皮肤的护理\n### 4.3日常生活中的注意事项与技巧\n## 5.肠造口患者的心理与社会支持\n### 5.1心理适应与调整方法\n### 5.2社会支持与家庭角色的重新定位\n### 5.3参加肠造口患者互助组织的建议\n## 6.肠造口并发症的预防与处理\n### 6.1感染与炎症的预防与处理\n### 6.2造口脱垂与狭窄的预防与处理\n### 6.3其他并发症的预防与处理\n## 7.肠造口护理的案例分析\n### 7.1成功案例分享与经验教训\n### 7.2并发症案例分析与预防策略\n### 7.3特殊人群（如老年、儿童）的肠造口护理案例\n## 8.结语与展望\n### 8.1肠造口护理的长期性与持续性\n### 8.2未来肠造口护理的发展趋势与挑战\n### 8.3提高肠造口护理质量与患者生活质量的共同努力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成人肠造口护理PPT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肠造口概述及原因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5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76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77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0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8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肠造口是指将一段肠管从腹部引出，通过一个人工造口与外界相通</a:t>
                </a:r>
                <a:endParaRPr/>
              </a:p>
            </p:txBody>
          </p:sp>
          <p:sp>
            <p:nvSpPr>
              <p:cNvPr id="28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单腔造口：适用于各种原因引起的肠道梗阻或穿孔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双腔造口：适用于需要做肠道分流术的患者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三腔造口：适用于需要进行肠道分流和减压的患者</a:t>
                </a:r>
                <a:endParaRPr/>
              </a:p>
            </p:txBody>
          </p:sp>
        </p:grpSp>
        <p:grpSp>
          <p:nvGrpSpPr>
            <p:cNvPr id="283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肠造口的类型</a:t>
                </a:r>
                <a:endParaRPr/>
              </a:p>
            </p:txBody>
          </p:sp>
          <p:sp>
            <p:nvSpPr>
              <p:cNvPr id="28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端式造口：肠管末端与皮肤接触，适用于横结肠和乙状结肠造口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侧式造口：肠管侧壁与皮肤接触，适用于小肠造口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环式造口：肠管周围与皮肤接触，适用于直肠造口</a:t>
                </a:r>
                <a:endParaRPr/>
              </a:p>
            </p:txBody>
          </p:sp>
          <p:sp>
            <p:nvSpPr>
              <p:cNvPr id="286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9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肠造口的定义与类型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9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9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肠癌：结肠癌和直肠癌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胃癌：胃部恶性肿瘤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胰腺癌：胰腺恶性肿瘤</a:t>
                </a:r>
                <a:endParaRPr/>
              </a:p>
            </p:txBody>
          </p:sp>
          <p:sp>
            <p:nvSpPr>
              <p:cNvPr id="2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癌症</a:t>
                </a:r>
                <a:endParaRPr/>
              </a:p>
            </p:txBody>
          </p:sp>
        </p:grpSp>
        <p:grpSp>
          <p:nvGrpSpPr>
            <p:cNvPr id="30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肠梗阻：肠道因各种原因导致的阻塞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肠穿孔：肠道因各种原因导致的穿孔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炎症性肠病：如克罗恩病和溃疡性结肠炎</a:t>
                </a:r>
                <a:endParaRPr/>
              </a:p>
            </p:txBody>
          </p:sp>
          <p:sp>
            <p:nvSpPr>
              <p:cNvPr id="30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肠道疾病</a:t>
                </a:r>
                <a:endParaRPr/>
              </a:p>
            </p:txBody>
          </p:sp>
        </p:grpSp>
        <p:grpSp>
          <p:nvGrpSpPr>
            <p:cNvPr id="30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0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创伤：如交通事故、工伤等导致的肠道损伤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手术并发症：如肠切除术后的肠道重建</a:t>
                </a:r>
                <a:endParaRPr/>
              </a:p>
            </p:txBody>
          </p:sp>
          <p:sp>
            <p:nvSpPr>
              <p:cNvPr id="30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其他原因</a:t>
                </a:r>
                <a:endParaRPr/>
              </a:p>
            </p:txBody>
          </p:sp>
        </p:grpSp>
      </p:grpSp>
      <p:pic>
        <p:nvPicPr>
          <p:cNvPr id="30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0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成人肠造口的主要原因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1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316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317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18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低纤维、低残渣饮食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避免高脂肪食物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分餐制，少量多餐</a:t>
                </a:r>
                <a:endParaRPr/>
              </a:p>
            </p:txBody>
          </p:sp>
          <p:sp>
            <p:nvSpPr>
              <p:cNvPr id="319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饮食调整</a:t>
                </a:r>
                <a:endParaRPr/>
              </a:p>
            </p:txBody>
          </p:sp>
        </p:grpSp>
        <p:grpSp>
          <p:nvGrpSpPr>
            <p:cNvPr id="320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2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生活方式的改变</a:t>
                </a:r>
                <a:endParaRPr/>
              </a:p>
            </p:txBody>
          </p:sp>
          <p:sp>
            <p:nvSpPr>
              <p:cNvPr id="32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穿着合适的内衣，避免摩擦造口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注意造口排气和排便的规律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保持造口周围皮肤的清洁和干燥</a:t>
                </a:r>
                <a:endParaRPr/>
              </a:p>
            </p:txBody>
          </p:sp>
        </p:grpSp>
        <p:grpSp>
          <p:nvGrpSpPr>
            <p:cNvPr id="323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324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心理适应</a:t>
                </a:r>
                <a:endParaRPr/>
              </a:p>
            </p:txBody>
          </p:sp>
          <p:sp>
            <p:nvSpPr>
              <p:cNvPr id="325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面对身体形象的改变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调整与家人和朋友的关系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加入肠造口患者互助组织，寻求支持</a:t>
                </a:r>
                <a:endParaRPr/>
              </a:p>
            </p:txBody>
          </p:sp>
        </p:grpSp>
      </p:grpSp>
      <p:sp>
        <p:nvSpPr>
          <p:cNvPr id="3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肠造口手术后的生活影响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27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28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29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3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肠造口护理的重要性</a:t>
            </a:r>
            <a:endParaRPr/>
          </a:p>
        </p:txBody>
      </p:sp>
      <p:sp>
        <p:nvSpPr>
          <p:cNvPr id="33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3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3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保持造口周围皮肤的清洁和干燥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使用温和的皮肤清洁剂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使用防漏膏或胶带保护皮肤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定期更换造口袋</a:t>
                </a:r>
                <a:endParaRPr/>
              </a:p>
            </p:txBody>
          </p:sp>
          <p:sp>
            <p:nvSpPr>
              <p:cNvPr id="33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4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观察造口排气和排便的情况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注意造口排气和排便的颜色、气味和量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发现异常情况及时就医</a:t>
                </a:r>
                <a:endParaRPr/>
              </a:p>
            </p:txBody>
          </p:sp>
          <p:sp>
            <p:nvSpPr>
              <p:cNvPr id="34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4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合理使用抗生素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遵医嘱使用抗生素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预防感染的发生</a:t>
                </a:r>
                <a:endParaRPr/>
              </a:p>
            </p:txBody>
          </p:sp>
          <p:sp>
            <p:nvSpPr>
              <p:cNvPr id="34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预防感染与并发症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5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5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定期检查造口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观察造口有无红肿、疼痛等异常情况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检查造口袋是否合适，是否需要更换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保持造口周围皮肤的清洁和干燥</a:t>
                </a:r>
                <a:endParaRPr/>
              </a:p>
            </p:txBody>
          </p:sp>
          <p:sp>
            <p:nvSpPr>
              <p:cNvPr id="35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5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饮食调整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5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低纤维、低残渣饮食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避免高脂肪食物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分餐制，少量多餐</a:t>
                </a:r>
                <a:endParaRPr/>
              </a:p>
            </p:txBody>
          </p:sp>
          <p:sp>
            <p:nvSpPr>
              <p:cNvPr id="35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6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生活方式的改变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6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穿着合适的内衣，避免摩擦造口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注意造口排气和排便的规律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保持造口周围皮肤的清洁和干燥</a:t>
                </a:r>
                <a:endParaRPr/>
              </a:p>
            </p:txBody>
          </p:sp>
          <p:sp>
            <p:nvSpPr>
              <p:cNvPr id="36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维持造口功能与稳定性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提高患者生活质量和心理状况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6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心理适应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面对身体形象的改变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调整与家人和朋友的关系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加入肠造口患者互助组织，寻求支持</a:t>
                </a:r>
                <a:endParaRPr/>
              </a:p>
            </p:txBody>
          </p:sp>
          <p:pic>
            <p:nvPicPr>
              <p:cNvPr id="3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7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生活质量的提高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学会造口护理的技巧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合理调整饮食和生活习惯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保持良好的心理状态</a:t>
                </a:r>
                <a:endParaRPr/>
              </a:p>
            </p:txBody>
          </p:sp>
          <p:pic>
            <p:nvPicPr>
              <p:cNvPr id="3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肠造口护理的基本知识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肠造口的位置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端式造口：适用于横结肠和乙状结肠造口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侧式造口：适用于小肠造口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环式造口：适用于直肠造口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肠造口的选择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根据患者的病情和手术需求选择合适的造口类型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考虑患者的身体状况和生活方式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与医生和造口治疗师讨论，确定最佳方案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肠造口的位置与选择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护理用品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造口袋：适用于不同类型的肠造口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防漏膏或胶带：保护皮肤，防止泄漏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皮肤清洁剂：温和清洁造口周围皮肤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器材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测量尺：测量造口大小和高度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剪刀：剪开造口袋和防漏膏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防护手套：保持清洁，防止感染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肠造口的护理用品与器材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肠造口护理的基本原则与方法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保持造口周围皮肤的清洁和干燥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定期更换造口袋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观察造口排气和排便的情况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基本方法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清洁造口：使用温和的皮肤清洁剂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更换造口袋：根据造口类型和排放情况选择合适的造口袋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观察造口：注意造口排气和排便的颜色、气味和量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肠造口护理的日常生活技巧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饮食调整</a:t>
                </a:r>
                <a:endParaRPr/>
              </a:p>
            </p:txBody>
          </p:sp>
          <p:sp>
            <p:nvSpPr>
              <p:cNvPr id="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低纤维、低残渣饮食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避免高脂肪食物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分餐制，少量多餐</a:t>
                </a:r>
                <a:endParaRPr/>
              </a:p>
            </p:txBody>
          </p:sp>
          <p:sp>
            <p:nvSpPr>
              <p:cNvPr id="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营养补充</a:t>
                </a:r>
                <a:endParaRPr/>
              </a:p>
            </p:txBody>
          </p:sp>
          <p:sp>
            <p:nvSpPr>
              <p:cNvPr id="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蛋白质：选择优质蛋白质食物，如鱼、肉、蛋等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维生素：多吃新鲜蔬菜和水果，补充维生素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矿物质：保持均衡的饮食，确保矿物质摄入</a:t>
                </a:r>
                <a:endParaRPr/>
              </a:p>
            </p:txBody>
          </p:sp>
          <p:sp>
            <p:nvSpPr>
              <p:cNvPr id="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饮食与营养管理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https://d.book118.com/156014043223010051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成人肠造口护理PPT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2024-09-17T21:22:33.810</cp:lastPrinted>
  <dcterms:created xsi:type="dcterms:W3CDTF">2024-09-17T13:22:33Z</dcterms:created>
  <dcterms:modified xsi:type="dcterms:W3CDTF">2024-09-17T13:22:35Z</dcterms:modified>
</cp:coreProperties>
</file>