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62121-1615-45B2-B612-7018AF78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C9F8D-1523-4A14-B318-9E1A09A8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00F5C-9FB5-49B7-84A9-6493EF73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B1C25-D109-470C-8FA2-97823F24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097678-EA4A-4FE8-AE3F-268A0D0C8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CC211-7ED4-429C-8384-5FC6B78CE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19058-A4AA-4D07-9790-D27D53CA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31DC2-98A1-41C6-851D-8B857BB9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738E8-5B28-44ED-A773-CE18AD18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62412-A675-4A53-BA2B-DD61324A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B0C8C-2982-40D6-B5B0-C4F863FC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2313001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科特勒全方位营销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科特勒营销理论概述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产品全方位营销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价格全方位营销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渠道全方位营销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促销全方位营销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服务全方位营销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科特勒营销理论概述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营销是一种通过创造和交换价值来满足顾客需求和愿望的过程。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随着市场竞争的加剧，企业需要更好地理解顾客需求，提供更好的产品和服务，以获得竞争优势。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科特勒营销理论的发展历程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产品导向阶段，企业以生产为中心，产品供给为重点。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市场导向阶段，企业开始注重市场细分和目标市场选择。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销售导向阶段，企业开始关注市场需求，强调销售和推销。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20世纪80年代至今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全方位营销导向阶段，企业开始注重整合内外资源，提供全方位的价值满足顾客需求。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企业应关注顾客价值，通过提供更好的产品和服务来创造顾客价值。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顾客价值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企业应将市场细分为不同的子市场，针对不同的子市场制定不同的营销策略。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企业应整合内外资源，通过多种营销手段来传递一致的品牌形象和价值。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企业应承担社会责任，通过公益活动等方式回馈社会。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科特勒营销理论的核心观点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产品全方位营销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通过市场调研，明确目标市场的需求、竞争状况和潜在机会。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创新性产品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鼓励创新思维，开发具有独特功能和优势的产品，满足消费者需求。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确保产品符合相关标准和规定，提供可靠、安全、高效的产品。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通过品牌定位、传播和推广，提升品牌知名度和美誉度。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472" b="847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明确产品特点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根据市场需求和竞争状况，明确产品的独特卖点和竞争优势。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根据产品定位和目标消费者，制定合理的价格策略，确保产品在市场上的竞争力。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针对特定消费群体，制定符合其需求和偏好的产品定位策略。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选择适合产品定位的销售渠道，包括线上和线下渠道，确保产品能够覆盖目标市场。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115" r="35115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通过独特的设计、功能、材料、服务等方面，使产品在市场上与众不同。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差异化要素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运用先进的技术手段，提高产品的性能、品质和用户体验。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提供个性化的定制服务，满足消费者的特殊需求和偏好。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塑造独特的品牌形象，提升消费者对产品的认知和信任度。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通过市场调研和产品开发，推出新产品，建立品牌形象和市场认知度。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在产品达到市场饱和度后，通过改进和创新，保持产品的竞争优势和市场地位。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在产品获得一定市场份额后，加强市场推广和品牌建设，提高产品知名度和竞争力。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在产品逐渐失去竞争力时，考虑退出市场或进行产品转型和升级。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衰退期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TextBox 6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价格全方位营销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根据产品成本和市场需求制定价格，以确保利润和市场份额。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根据竞争对手的价格策略制定价格，以保持竞争优势或避免竞争压力。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根据消费者对产品价值的认知和期望制定价格，以提高消费者满意度和忠诚度。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针对特定消费群体，提供高品质或独特的产品或服务，以高价获取高利润。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高价定位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000" r="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中间价位定位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满足大众市场需求，提供性价比高的产品或服务，以中等价格获得市场份额。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针对价格敏感型消费者，提供价格实惠的产品或服务，以低价吸引消费者。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通过产品创新、功能差异或品牌形象等方式，使产品在市场上具有独特性，从而制定更高的价格。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42" b="1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根据不同消费群体的需求和支付能力，制定不同的价格策略，以满足不同市场的需求。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目标市场差异化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根据不同地区的市场需求和竞争状况，制定不同的价格策略，以提高市场占有率和销售量。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地点差异化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价格差异化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https://d.book118.com/156023130012010053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2024-09-19T16:19:05.794</cp:lastPrinted>
  <dcterms:created xsi:type="dcterms:W3CDTF">2024-09-19T08:19:05Z</dcterms:created>
  <dcterms:modified xsi:type="dcterms:W3CDTF">2024-09-19T08:19:08Z</dcterms:modified>
</cp:coreProperties>
</file>