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8C10633-D99B-476B-9424-86079C345E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AA557D5-B9B4-46DF-989C-FCC030B2CF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F40BDF0-995B-401C-AF0B-C0DC02429B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57422F7-B3E1-4064-ADC0-54B67B1D75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520C612-9288-44C5-9BD3-01A5F1B250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699A238-2095-4139-8EB6-D966CFED24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E6D4053-54E6-4AF8-82EC-99B6D641A4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A8AC2A8-C252-4F24-9EC9-12728287D0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35E2BFA-2247-4257-90CC-EB715982A4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B9544CE-F8C9-4823-836C-172C55469E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3D2321D-1569-435A-93D5-F6DFD8F341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5602403404001005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40963" y="1262441"/>
            <a:ext cx="5916930" cy="16821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从视觉营销的角度分析品牌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75644" y="4600025"/>
            <a:ext cx="2802255" cy="3867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1575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75644" y="5059885"/>
            <a:ext cx="2802255" cy="3867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2024-01-14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80022" y="1465063"/>
            <a:ext cx="4116705" cy="2343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</a:p>
        </p:txBody>
      </p:sp>
      <p:sp>
        <p:nvSpPr>
          <p:cNvPr id="4" name="TextBox 4"/>
          <p:cNvSpPr txBox="1"/>
          <p:nvPr/>
        </p:nvSpPr>
        <p:spPr>
          <a:xfrm>
            <a:off x="4908996" y="2708076"/>
            <a:ext cx="1424940" cy="2472026"/>
          </a:xfrm>
          <a:prstGeom prst="rect">
            <a:avLst/>
          </a:prstGeom>
        </p:spPr>
        <p:txBody>
          <a:bodyPr vert="eaVert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1875"/>
              </a:spcBef>
            </a:pPr>
            <a:r>
              <a:rPr lang="en-US" sz="4950" b="1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153412" y="2708076"/>
            <a:ext cx="678180" cy="1586865"/>
          </a:xfrm>
          <a:prstGeom prst="rect">
            <a:avLst/>
          </a:prstGeom>
        </p:spPr>
        <p:txBody>
          <a:bodyPr vert="eaVert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9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937946" y="930592"/>
            <a:ext cx="4507230" cy="49968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品牌视觉识别系统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视觉营销策略在品牌中的应用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品牌视觉营销的挑战与解决方案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结论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50116" y="1920284"/>
            <a:ext cx="5716905" cy="3177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9600" b="1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68994" y="4026144"/>
            <a:ext cx="3735705" cy="5867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686960" y="2046014"/>
            <a:ext cx="683133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711" b="171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视觉营销的定义</a:t>
            </a:r>
          </a:p>
        </p:txBody>
      </p:sp>
      <p:sp>
        <p:nvSpPr>
          <p:cNvPr id="24" name="AutoShape 24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视觉营销是指通过视觉元素和设计来传达品牌形象、理念和产品信息的一种营销策略。</a:t>
            </a:r>
            <a:endParaRPr lang="en-US" sz="1100"/>
          </a:p>
        </p:txBody>
      </p:sp>
      <p:sp>
        <p:nvSpPr>
          <p:cNvPr id="26" name="AutoShape 26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它包括品牌标志、色彩、字体、图片、视频等多种视觉元素，以及它们在广告、包装、店面陈列等方面的应用。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视觉营销是塑造品牌形象的重要手段，通过统一的视觉形象，使消费者对品牌产生认知和记忆。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品牌形象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646" r="12646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品牌理念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29590" r="2959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产品信息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28711" r="28711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视觉元素可以传达品牌的核心理念和价值观，帮助消费者更好地理解品牌。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通过视觉元素，可以直观地展示产品的特点、功能和优势，提高消费者对产品的认知和购买意愿。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品牌与视觉营销的关系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50116" y="1920284"/>
            <a:ext cx="5716905" cy="3177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9600" b="1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68994" y="4026144"/>
            <a:ext cx="3735705" cy="5867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686960" y="2046014"/>
            <a:ext cx="683133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品牌视觉识别系统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品牌标志应简洁易懂，避免过于复杂的设计，以便消费者快速识别。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简洁明了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标志应具有独特性，区别于其他品牌，以提升品牌辨识度。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独特性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标志设计应融入品牌的文化内涵，体现品牌的价值观和理念。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文化内涵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品牌标志设计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色彩在品牌视觉识别中起着重要作用，不同的色彩能引发不同的情感反应。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0815" r="1081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色彩心理学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字体的选择应与品牌形象相符合，既要易于阅读，又要具有美感。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字体选择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0815" r="10815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4625" r="1462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品牌色彩与字体应保持统一，以强化品牌形象。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统一性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品牌色彩与字体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0411" r="1041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514" r="514"/>
          <a:stretch>
            <a:fillRect/>
          </a:stretch>
        </p:blipFill>
        <p:spPr>
          <a:xfrm>
            <a:off x="7771734" y="3721608"/>
            <a:ext cx="3394942" cy="2143864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品牌形象与传播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品牌形象塑造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通过视觉元素，如标志、色彩、字体等，塑造独特的品牌形象。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传播策略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制定有效的传播策略，将品牌形象传递给目标受众，提高品牌知名度。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线上线下一致性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确保线上线下的品牌形象一致，提升品牌整体形象。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50116" y="1920284"/>
            <a:ext cx="5716905" cy="3177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9600" b="1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68994" y="4026144"/>
            <a:ext cx="3735705" cy="5867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686960" y="2046014"/>
            <a:ext cx="683133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视觉营销策略在品牌中的应用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色彩搭配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运用色彩心理学原理，以色彩为媒介传达品牌理念和情感。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产品陈列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通过合理的布局和陈列方式，突出产品特点，吸引消费者注意力。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灯光照明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利用灯光效果营造氛围，提升产品质感，增强消费者购买欲望。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6667" r="16667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8333" r="18333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sp>
        <p:nvSpPr>
          <p:cNvPr id="20" name="AutoShape 2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产品展示与陈列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创意设计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通过独特、富有创意的广告表现形式，吸引目标受众的关注。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情感共鸣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将品牌与情感相结合，引发消费者共鸣，增强品牌认同感。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故事化表达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通过讲述品牌故事，赋予产品更深层次的意义和价值。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广告创意与表现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https://d.book118.com/156024034040010052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351E00"/>
      </a:dk1>
      <a:lt1>
        <a:srgbClr val="FFFBEF"/>
      </a:lt1>
      <a:dk2>
        <a:srgbClr val="000000"/>
      </a:dk2>
      <a:lt2>
        <a:srgbClr val="FFFFFF"/>
      </a:lt2>
      <a:accent1>
        <a:srgbClr val="AE681B"/>
      </a:accent1>
      <a:accent2>
        <a:srgbClr val="D99134"/>
      </a:accent2>
      <a:accent3>
        <a:srgbClr val="A34713"/>
      </a:accent3>
      <a:accent4>
        <a:srgbClr val="D67A5C"/>
      </a:accent4>
      <a:accent5>
        <a:srgbClr val="CE7F65"/>
      </a:accent5>
      <a:accent6>
        <a:srgbClr val="DFCE9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70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2024-09-18T10:48:27.961</cp:lastPrinted>
  <dcterms:created xsi:type="dcterms:W3CDTF">2024-09-18T02:48:27Z</dcterms:created>
  <dcterms:modified xsi:type="dcterms:W3CDTF">2024-09-18T02:48:30Z</dcterms:modified>
</cp:coreProperties>
</file>