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16B73E-E008-4815-90B6-3D84CA1AD5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07AD3A-600A-48F0-A397-870B262644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00CE7A1-E360-4725-91EE-1167D03DEF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3616E1-ED4F-4DF8-BCC7-D4BF67469E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241266B-BA6A-4A73-BC65-08E74FA04A0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1C7AB7-E83F-4BFB-9BC1-1D0A2751D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E3F59D-0C42-48DF-88EC-325D6228370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732E38-F4D7-4D6E-8EA9-13AF2222EC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4D05A5-A2A3-4D56-9DF6-2EAD12C0DA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59BEE-E543-42AF-AA3E-39FBA4D7F9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515B48-35C6-4B9E-BE47-410F7274AB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6024144021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科技成果鉴定评审专家培训课程专业性分析</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培训课程概述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专业性分析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专家队伍建设情况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培训效果评估及改进建议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推动科技成果转化</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当前，科技成果转化对于国家经济发展和创新驱动具有重要意义。科技成果鉴定评审专家作为科技成果转化的重要参与者，需要具备高度的专业素养和评审能力。</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提高专家评审水平</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随着科技领域的不断发展和创新，科技成果的复杂性和多样性不断增加。为了提高专家的评审水平和准确性，有必要开展专业的培训课程。</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角色定位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科技成果鉴定评审专家在科技成果转化过程中扮演着“守门人”的角色，负责对科技成果进行客观、公正、科学的评价，为政府、企业和投资者提供决策依据。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重要性</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科技成果鉴定评审专家的专业素养和评审能力直接影响到科技成果转化的效率和质量。一个优秀的评审专家能够准确识别科技成果的创新性、实用性和市场前景，为科技成果转化提供有力支持。</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科技成果鉴定评审专家角色与重要性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培训课程概述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培养专家对科技成果的鉴定评审能力</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通过系统性的理论学习和实践案例分析，使专家掌握科技成果鉴定评审的基本方法、流程和技术标准，提高其对科技成果的识别、评价和应用能力。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深化专家对科技创新规律的认识</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通过分析科技创新的基本规律、发展趋势和前沿动态，增强专家对科技创新的洞察力，提高其预测和引领科技发展的能力。</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提升专家的职业道德素养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通过职业道德教育，培养专家良好的职业操守和道德观念，使其在科技成果鉴定评审工作中保持公正、客观、严谨的态度。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课程目标与内容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通过专家讲座、案例分析等方式，系统介绍科技成果鉴定评审的理论基础、方法和技术标准。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理论讲授</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实践操作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互动研讨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组织专家参与实际的科技成果鉴定评审工作，提高其实际操作能力和问题解决能力。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鼓励专家之间开展交流讨论，分享经验和观点，促进思想碰撞和知识共享。</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根据培训内容和专家需求，合理安排培训周期，确保专家能够充分掌握所需的知识和技能。</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培训周期</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制定详细的培训计划，包括课程安排、教学方式、考核标准等，确保培训工作的有序进行。</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培训安排</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在培训结束后，提供必要的后续服务，如问题解答、资料共享等，以满足专家的持续学习需求。</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培训后续服务</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培训周期与安排</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专业性分析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583" r="14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评审专家需要具备扎实的学术背景和丰富的知识储备，能够深入理解和掌握相关领域的核心理论和技术原理。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深厚的学术背景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除了专业领域的知识外，评审专家还需要具备多元化的知识结构，包括科技管理、创新方法、成果转化等方面的知识，以更好地适应科技成果鉴定评审工作的需要。</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多元化的知识结构</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专业知识体系构建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评审专家需要具备丰富的实践经验，能够将理论知识与实践经验相结合，对科技成果进行客观、准确的评价。</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实践经验丰富</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通过案例分析，评审专家能够深入了解科技成果的实际应用情况和市场潜力，为鉴定评审工作提供更加全面、准确的依据。</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案例分析能力</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理论与实践结合程度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评审专家需要密切关注相关领域的最新科技进展和前沿动态，及时了解新技术、新方法的发展趋势和应用前景。</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具备跨学科视野的评审专家能够更好地把握不同领域之间的交叉融合和创新机会，为科技成果鉴定评审工作提供更加全面、深入的分析和判断。</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前沿科技动态掌握情况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跨学科视野</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跟踪最新科技进展</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https://d.book118.com/156024144021010042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2024-09-09T08:46:11.688</cp:lastPrinted>
  <dcterms:created xsi:type="dcterms:W3CDTF">2024-09-09T00:46:11Z</dcterms:created>
  <dcterms:modified xsi:type="dcterms:W3CDTF">2024-09-09T00:46:13Z</dcterms:modified>
</cp:coreProperties>
</file>