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65994-6305-48A7-92C7-0ED3D318A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D3A66-2FB0-4A97-8EA9-0634FB1B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6C218-22C4-4567-A604-1ED1F908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BEE4B-ADA4-4DAA-81BB-68506FAB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865F6-997A-4915-A123-0C03B16D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05A53-2341-4097-83E5-6B5CAAC8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09E0B7-3F2D-4CA0-84D6-6C78034B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5E93F-26A4-41EF-82E9-2235DECE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2339E-6E6E-487C-8D17-46F13242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16520-8C35-4FB4-8691-42FF0F686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22CDF-F1A3-4D00-AFDD-10EECA951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2415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中国橡胶行业市场前景分析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中国橡胶行业产业链剖析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中国橡胶行业市场现状及趋势预测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创新驱动发展战略在橡胶行业中的应用实践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橡胶是一种具有可逆形变的高弹性聚合物材料，在室温下富有弹性，在很小的外力作用下能产生较大形变，除去外力后能恢复原状。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根据来源不同，橡胶可分为天然橡胶和合成橡胶两大类。天然橡胶是从橡胶树、橡胶草等植物中提取胶质后加工制成；合成橡胶则由各种单体经聚合反应而得。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世界橡胶产业发展历程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自19世纪中期以来，随着汽车工业和轮胎工业的发展，世界橡胶产业经历了从天然橡胶到合成橡胶的转变，并逐渐形成了全球化的生产和供应链体系。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中国橡胶产业发展历程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中国橡胶产业起步较晚，但发展迅速。自20世纪50年代开始，中国逐步建立起自己的橡胶工业体系，并在改革开放后迎来了快速发展期。目前，中国已成为全球最大的橡胶生产国和消费国之一。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国内外橡胶产业发展历程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全球橡胶市场呈现供需平衡、价格波动较大的特点。中国作为全球最大的橡胶消费国之一，其市场需求对全球橡胶价格具有重要影响。同时，国内橡胶产业在技术创新、品牌建设等方面也取得了显著进展。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橡胶产业竞争日益激烈，主要表现在以下几个方面：一是资源争夺，各国纷纷加强国内资源保护和海外资源开发；二是技术创新，企业不断研发新型橡胶材料和加工技术；三是品牌竞争，知名品牌在市场上占据主导地位；四是环保要求不断提高，对企业生产过程中的环保措施提出更高要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中国橡胶行业产业链剖析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中国橡胶行业依赖进口天然橡胶，主要来源国包括泰国、印度尼西亚和马来西亚等。国内天然橡胶产量有限，难以满足日益增长的需求。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天然橡胶供应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中国合成橡胶产业在近年来发展迅速，通过引进先进技术和扩大产能，合成橡胶已成为国内橡胶市场的重要补充。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合成橡胶生产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原材料价格波动对橡胶制品成本影响较大。企业需要密切关注市场动态，通过采购策略、技术创新和生产管理等方式控制成本。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生产加工环节与技术水平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生产加工环节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橡胶制品的生产加工包括混炼、压延、成型、硫化等工序。企业需要不断优化生产流程，提高生产效率和产品质量。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中国橡胶行业在技术研发方面取得显著进展，特别是在高性能橡胶、环保橡胶和特种橡胶等领域。企业需要持续加大研发投入，提升自主创新能力。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汽车工业是橡胶制品的主要消费领域，随着汽车产业的快速发展，对橡胶制品的需求将持续增长。企业需要紧跟汽车产业发展趋势，开发高性能、环保型橡胶制品。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建筑行业对橡胶制品的需求主要体现在防水材料、密封材料和减震材料等方面。随着建筑业的稳步增长，橡胶制品在建筑领域的应用前景广阔。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除了汽车和建筑行业，橡胶制品还广泛应用于轨道交通、航空航天、新能源等领域。企业需要不断拓展应用领域，开发适应市场需求的新产品。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下游应用领域需求分析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中国橡胶行业市场现状及趋势预测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中国橡胶行业市场规模庞大，已成为全球最大的橡胶生产和消费国。近年来，随着国内汽车、轮胎、建筑等行业的快速发展，橡胶市场需求不断增长。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中国橡胶行业市场增长速度较快，预计未来几年将保持平稳增长。随着国内经济的稳定增长和产业升级的推进，橡胶行业市场将迎来新的发展机遇。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随着中国汽车市场的不断扩大和汽车保有量的增加，汽车轮胎、密封件等橡胶制品需求将持续增长，预计未来几年汽车领域橡胶需求占比将进一步提升。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建筑领域是橡胶制品的重要应用领域之一，主要包括防水材料、密封材料、减震材料等。随着中国建筑业的快速发展和城市化进程的推进，建筑领域橡胶需求将持续增长。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工业领域是橡胶制品的广泛应用领域之一，主要包括机械、电子、化工等行业。随着中国工业的不断发展和产业升级的推进，工业领域橡胶需求将保持稳定增长。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不同领域需求占比变化趋势预测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https://d.book118.com/156024150021010042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2024-09-09T08:46:13.649</cp:lastPrinted>
  <dcterms:created xsi:type="dcterms:W3CDTF">2024-09-09T00:46:13Z</dcterms:created>
  <dcterms:modified xsi:type="dcterms:W3CDTF">2024-09-09T00:46:15Z</dcterms:modified>
</cp:coreProperties>
</file>