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B963A5-0F06-4183-AB6B-2F8FC4613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63F9C-89BC-4574-871C-BF374F903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03EDBB-C880-4446-94A3-E68120C35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2242DE-3036-4D5F-B122-EC905244D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F6B6EF-E982-4EC6-92CF-DAD915724B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33093D-42B6-4308-9A12-9489267585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CBA4EC-87C8-40D9-81EF-4764F66797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B24B50-15D2-432A-A996-0EA889982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6B7A34-C41C-4218-B73D-DD717B181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B343E-1F41-4F70-AF05-538B10460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839FCA-2899-4969-8BA3-839DB1638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02513301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工行贷款家装分期简介</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家装分期贷款概述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工行家装分期贷款产品介绍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家装分期贷款申请指南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还款方式与注意事项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家装分期贷款风险提示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家装分期贷款概述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家装分期贷款是工商银行提供的一种消费金融服务，旨在满足个人客户在家庭装修过程中的资金需求。通过该服务，客户可以将装修费用分期支付，减轻一次性支付的经济压力。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们生活水平的提高和居住环境的改善，家庭装修已成为一种普遍的消费行为。然而，装修费用通常较高，对许多家庭来说是一笔不小的开支。因此，工商银行推出了家装分期贷款服务，以满足广大客户的装修融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通过分期支付的方式，客户可以将装修费用分散到多个月份，降低一次性支付的经济负担。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缓解经济压力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4708" r="14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提升生活质量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2583" r="12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促进消费市场发展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7000" r="17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家装分期贷款使更多家庭得以进行高品质的装修，提升居住环境的舒适度和美观度。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家装分期贷款服务有助于刺激家居建材、家具家电等相关消费市场的繁荣发展。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家装分期贷款的意义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917" r="18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家装分期贷款适用于个人住房的装修、翻新、改造等家庭装修项目。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具有稳定收入来源和良好信用记录的个人客户均可申请家装分期贷款。具体申请条件可能因地区和产品类型而有所不同，建议咨询当地工商银行网点或官方网站获取详细信息。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适用对象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工行家装分期贷款产品介绍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灵活分期</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提供多种分期期数选择，客户可根据自身还款能力和装修计划选择合适的分期期限。</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利率优惠</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工行家装分期贷款利率相对较低，有助于客户节省贷款成本。</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手续简便</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申请流程简单，审批速度快，客户只需提供基本资料和装修合同即可申请。</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专款专用</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工行家装分期贷款是专为家庭装修设计的贷款产品，确保资金专款专用，满足家庭装修的资金需求。</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根据客户的信用状况、收入情况和装修预算综合确定，最高可达装修总费用的80%。</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贷款额度</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贷款期限</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贷款利率</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最长可达5年，客户可根据自身还款能力和装修计划选择合适的期限。</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根据市场利率和客户信用状况综合确定，具体利率以工行公布为准。</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额度、期限与利率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84" r="15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申请人需具备完全民事行为能力，有稳定的收入来源和良好的信用记录。同时，需要提供有效的身份证明、收入证明和装修合同等相关资料。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客户向工行提交申请资料→工行进行审核→审核通过后签订借款合同→客户按照合同约定使用贷款并按时还款。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申请条件与流程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申请流程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申请条件</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家装分期贷款申请指南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申请人及配偶的身份证原件及复印件。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身份证明</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近半年的工资流水或单位出具的收入证明。</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收入证明</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房屋产权证或购房合同、发票等证明材料。</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房产证明</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与装修公司签订的正式家装合同。</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家装合同</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申请材料准备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在线申请操作指南</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登录工商银行官方网站或手机银行APP。</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填写个人信息、贷款金额、贷款期限等相关信息。</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在贷款专区选择“家装分期”产品。</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上传申请材料，包括身份证明、收入证明、房产证明及家装合同等。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https://d.book118.com/156025133014010044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2024-09-12T06:42:34.342</cp:lastPrinted>
  <dcterms:created xsi:type="dcterms:W3CDTF">2024-09-11T22:42:34Z</dcterms:created>
  <dcterms:modified xsi:type="dcterms:W3CDTF">2024-09-11T22:42:36Z</dcterms:modified>
</cp:coreProperties>
</file>