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7E62D-98E4-4556-9242-A9FA341FC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5BFD0-3255-4C46-8372-9D15F076A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BA523-1E09-46FD-928F-57510ABF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0969B-5875-4D9D-B27A-8DF18D8E6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B978F-C50A-4FA8-B6AA-1FB551BC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A0441-4820-42B9-926E-125C945A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DFD70-DF31-4390-98E7-39E565514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4FA65-A4CC-42F6-8C08-391A38934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0C9CB-C95A-427C-88BE-B69289C9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41657-0E63-46B3-81C7-7B9B50EA2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FA20F-7DCE-4627-971C-9EDDF9DD3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331102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教学急性心肌梗死护理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急性心肌梗死概述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急性心肌梗死护理的重要性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急性心肌梗死护理实践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急性心肌梗死患者的心理护理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急性心肌梗死预防与健康教育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急性心肌梗死概述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17" r="32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63" r="27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急性心肌梗死是由于冠状动脉急性闭塞导致心肌缺血、损伤和坏死的一种心血管急症。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常见症状包括胸痛、胸闷、呼吸困难、心悸等，可伴随恶心、呕吐、出汗等症状。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98" r="94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主要病因是冠状动脉粥样硬化，斑块破裂导致血栓形成，进而堵塞冠状动脉。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常见诱因包括过度劳累、情绪激动、寒冷刺激、吸烟、大量饮酒等。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急性心肌梗死的诊断主要依靠临床表现和实验室检查，如心电图、心肌酶谱等。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需要与其他可能导致胸痛、胸闷等症状的疾病进行鉴别，如心绞痛、肺炎等。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急性心肌梗死护理的重要性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81" r="25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61" r="30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提高患者生存率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正确的护理措施可以有效地稳定病情，减少并发症的发生，提高患者的生存率。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急性心肌梗死是一种紧急情况，需要及时的医疗干预和护理，以降低患者的死亡率。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急性心肌梗死患者容易发生心律失常、心力衰竭等并发症，及时的护理干预可以降低这些并发症的发生率。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专业的护理人员能够密切监测患者的病情变化，及时发现并处理潜在的并发症风险。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急性心肌梗死患者在康复过程中需要长期的护理和关注，正确的护理措施可以帮助患者更好地恢复生活和工作能力。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通过心理疏导和健康教育，可以帮助患者建立健康的生活方式，提高生活质量。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急性心肌梗死护理实践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https://d.book118.com/156033110240010052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2024-09-19T13:22:59.419</cp:lastPrinted>
  <dcterms:created xsi:type="dcterms:W3CDTF">2024-09-19T05:22:59Z</dcterms:created>
  <dcterms:modified xsi:type="dcterms:W3CDTF">2024-09-19T05:23:01Z</dcterms:modified>
</cp:coreProperties>
</file>