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EC8581-2D3F-41AF-9AFD-9354BD44A3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8A4444-18E0-472C-8D9B-1FB467812D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9748DD-53B5-4565-B9B9-5273DAEE61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B03345-EB0F-4B39-B805-FCBD5A49CA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A29E24F-3CC4-4C85-ADAF-B61507B80B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EA8C4FE-7C38-4B09-B6E0-EBDC89F7E1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52F5D1D-3798-4FFE-B985-C8E9C1DB71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1038B5-341A-4013-ACB7-D2C8FD43EC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352981-8CB4-4976-B926-170F17DDE5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8C10B7-EEC8-4AA8-AE16-0E66873D00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1C19A4-7A3D-40F4-BAE5-DF27BAF86E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56033124124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52425" y="255977"/>
            <a:ext cx="5497697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032908" y="1995037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预防火灾事故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1828" y="4629987"/>
            <a:ext cx="2411730" cy="3867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endParaRPr lang="en-US" sz="1800">
              <a:solidFill>
                <a:srgbClr val="754807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532395" y="4606174"/>
            <a:ext cx="24117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800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xx年xx月xx日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579590" y="309453"/>
            <a:ext cx="2040255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84732" y="14391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DE9A39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70410" y="1406395"/>
            <a:ext cx="4818538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火灾事故的危害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火灾事故的原因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预防火灾事故的措施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火灾事故的应对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防火安全教育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防火安全法规与标准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火灾事故的危害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485" r="2748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499" r="3149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2952" r="12952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火灾事故会导致财产的直接损失，包括房屋、家具、电器、车辆等财产的损毁。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直接经济损失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火灾事故可能导致停工、停产，影响企业的正常运营，造成间接经济损失。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间接经济损失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对财产的危害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98" b="279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火灾事故可能导致人员的直接伤亡，包括烧伤、窒息、中毒等情况。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火灾事故可能导致人员产生心理阴影，影响身心健康。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对生命的危害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心理影响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直接伤亡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火灾产生的烟雾和废气可能对大气环境造成污染。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大气污染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火灾事故可能导致附近水体的污染，影响水源安全。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水体污染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火灾事故可能导致土壤污染，影响土地资源的可持续利用。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土壤污染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对环境的危害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火灾事故的原因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958" b="195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放火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某些人为制造的火灾，如报复放火等。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乱丢烟蒂、火柴梗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不熄灭的烟蒂和火柴梗在无人看管的情况下，很容易引燃周围的可燃物，导致火灾。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违章操作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在易燃易爆场所进行违章操作，如违章用火、用电等，都可能引发火灾。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人为原因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雷击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雷击可能引发森林、草原等地的火灾。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自燃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某些物质在特定条件下可能自行发热燃烧，如煤炭、油料等。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7786" r="778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自然原因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设备故障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电器故障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电器设备老化、短路等故障可能引发火灾。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管道泄漏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燃气管道、暖气管道等发生泄漏，遇明火可能引发火灾。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预防火灾事故的措施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定期开展防火安全教育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通过各种形式的教育活动，如讲座、培训、宣传等，提高公众对火灾危害的认识和预防火灾的重视程度。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加强消防法规宣传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普及消防法律法规，让公众了解火灾事故的责任和处罚措施，增强法律意识。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建立防火安全文化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鼓励企事业单位、社区等建立防火安全文化，通过制定防火规章制度、开展防火演练等形式，提高员工和居民的防火意识和技能。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提高防火意识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定期检测电气线路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定期对电气线路进行检查，及时发现并排除电气火灾隐患。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定期检查易燃易爆物品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对易燃易爆物品进行定期检查，确保储存、使用符合安全规范，防止发生火灾事故。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定期检查消防设施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对消防设施进行定期检查，确保灭火器、消防栓等设备完好有效，及时维修更换损坏设备。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定期检查设备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https://d.book118.com/156033124124010050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CFB"/>
      </a:lt1>
      <a:dk2>
        <a:srgbClr val="000000"/>
      </a:dk2>
      <a:lt2>
        <a:srgbClr val="FFFFFF"/>
      </a:lt2>
      <a:accent1>
        <a:srgbClr val="754807"/>
      </a:accent1>
      <a:accent2>
        <a:srgbClr val="B57016"/>
      </a:accent2>
      <a:accent3>
        <a:srgbClr val="DE9A39"/>
      </a:accent3>
      <a:accent4>
        <a:srgbClr val="F2B168"/>
      </a:accent4>
      <a:accent5>
        <a:srgbClr val="FDBE00"/>
      </a:accent5>
      <a:accent6>
        <a:srgbClr val="D16A1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2024-09-15T19:55:30.330</cp:lastPrinted>
  <dcterms:created xsi:type="dcterms:W3CDTF">2024-09-15T11:55:30Z</dcterms:created>
  <dcterms:modified xsi:type="dcterms:W3CDTF">2024-09-15T11:55:32Z</dcterms:modified>
</cp:coreProperties>
</file>