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B7B4E4-EE5A-4D49-B620-0F8853D6B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A97F5-CBAC-4665-A8FB-B850937A6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C89777-3F55-425C-9A41-83352FE53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7979CA-3A39-4FC8-BF08-1B1569F91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AC8AE4-18EB-4D57-A983-C2FF1DA3FE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C71DBD-77D6-48A2-A699-AB822FE197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5D0D42-DB14-4A37-AC72-3B4EA15435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E91DF-EC9E-4332-B2A4-73623D0EE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FBC31-068F-40A8-8B05-63140C2528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8A907-3A32-4CC2-A0D3-FCA2F6E38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E84BF-3713-4E1D-96BF-D8AB9DFDB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042013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元宇宙中博物馆艺术馆的新业态探索</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元宇宙中博物馆艺术馆数字化转型
 虚拟现实技术下的艺术展示
 数字藏品打造模式探讨
 数字策展与沉浸式体验融合
 元宇宙平台艺术社区建设
 艺术馆数字运营与流量变现
 数字文化资产保护与监管
 元宇宙时代公共文化服务再思考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元宇宙中博物馆艺术馆数字化转型</a:t>
            </a:r>
          </a:p>
        </p:txBody>
      </p:sp>
      <p:sp>
        <p:nvSpPr>
          <p:cNvPr id="3" name="Subtitle 2"/>
          <p:cNvSpPr>
            <a:spLocks noGrp="1"/>
          </p:cNvSpPr>
          <p:nvPr>
            <p:ph type="subTitle" idx="1"/>
          </p:nvPr>
        </p:nvSpPr>
        <p:spPr/>
        <p:txBody>
          <a:bodyPr/>
          <a:lstStyle/>
          <a:p>
            <a:r>
              <a:t>元宇宙中博物馆艺术馆的新业态探索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元宇宙中博物馆艺术馆数字化转型</a:t>
            </a:r>
          </a:p>
        </p:txBody>
      </p:sp>
      <p:sp>
        <p:nvSpPr>
          <p:cNvPr id="3" name="Text Placeholder 2"/>
          <p:cNvSpPr>
            <a:spLocks noGrp="1"/>
          </p:cNvSpPr>
          <p:nvPr>
            <p:ph type="body" idx="1"/>
          </p:nvPr>
        </p:nvSpPr>
        <p:spPr/>
        <p:txBody>
          <a:bodyPr/>
          <a:lstStyle/>
          <a:p>
            <a:r>
              <a:t>元宇宙博物馆艺术馆数字藏品新业态</a:t>
            </a:r>
          </a:p>
        </p:txBody>
      </p:sp>
      <p:sp>
        <p:nvSpPr>
          <p:cNvPr id="4" name="Content Placeholder 3"/>
          <p:cNvSpPr>
            <a:spLocks noGrp="1"/>
          </p:cNvSpPr>
          <p:nvPr>
            <p:ph sz="half" idx="2"/>
          </p:nvPr>
        </p:nvSpPr>
        <p:spPr/>
        <p:txBody>
          <a:bodyPr/>
          <a:lstStyle/>
          <a:p>
            <a:r>
              <a:t>1. 数字藏品概念的界定和内涵：数字藏品指利用区块链技术，对特定的作品、艺术品生成唯一的数字凭证，在保护其数字版权的基础上，实现真实可信的数字化发行、购买、收藏和使用。</a:t>
            </a:r>
          </a:p>
          <a:p>
            <a:r>
              <a:t>2. 数字藏品在元宇宙博物馆艺术馆中的应用：数字藏品为博物馆艺术馆提供了新的展示和传播方式。</a:t>
            </a:r>
          </a:p>
        </p:txBody>
      </p:sp>
      <p:sp>
        <p:nvSpPr>
          <p:cNvPr id="5" name="Text Placeholder 4"/>
          <p:cNvSpPr>
            <a:spLocks noGrp="1"/>
          </p:cNvSpPr>
          <p:nvPr>
            <p:ph type="body" idx="3"/>
          </p:nvPr>
        </p:nvSpPr>
        <p:spPr/>
        <p:txBody>
          <a:bodyPr/>
          <a:lstStyle/>
          <a:p>
            <a:r>
              <a:t>元宇宙博物馆艺术馆虚拟导览新业态</a:t>
            </a:r>
          </a:p>
        </p:txBody>
      </p:sp>
      <p:sp>
        <p:nvSpPr>
          <p:cNvPr id="6" name="Content Placeholder 5"/>
          <p:cNvSpPr>
            <a:spLocks noGrp="1"/>
          </p:cNvSpPr>
          <p:nvPr>
            <p:ph sz="half" idx="4"/>
          </p:nvPr>
        </p:nvSpPr>
        <p:spPr/>
        <p:txBody>
          <a:bodyPr/>
          <a:lstStyle/>
          <a:p>
            <a:r>
              <a:t>1. 虚拟导览的概念与特点：虚拟导览是指借助计算机技术和网络技术，构建虚拟展览空间，并通过网络向公众开放，以实现沉浸式展览体验。</a:t>
            </a:r>
          </a:p>
          <a:p>
            <a:r>
              <a:t>2. 虚拟导览在元宇宙博物馆艺术馆中的应用：虚拟导览技术为博物馆艺术馆提供了新的展示和传播方式，打破了时空限制，让观众足不出户就能欣赏到艺术品。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元宇宙中博物馆艺术馆数字化转型</a:t>
            </a:r>
          </a:p>
        </p:txBody>
      </p:sp>
      <p:sp>
        <p:nvSpPr>
          <p:cNvPr id="3" name="Text Placeholder 2"/>
          <p:cNvSpPr>
            <a:spLocks noGrp="1"/>
          </p:cNvSpPr>
          <p:nvPr>
            <p:ph type="body" idx="1"/>
          </p:nvPr>
        </p:nvSpPr>
        <p:spPr/>
        <p:txBody>
          <a:bodyPr/>
          <a:lstStyle/>
          <a:p>
            <a:r>
              <a:t>元宇宙博物馆艺术馆虚拟展览新业态</a:t>
            </a:r>
          </a:p>
        </p:txBody>
      </p:sp>
      <p:sp>
        <p:nvSpPr>
          <p:cNvPr id="4" name="Content Placeholder 3"/>
          <p:cNvSpPr>
            <a:spLocks noGrp="1"/>
          </p:cNvSpPr>
          <p:nvPr>
            <p:ph sz="half" idx="2"/>
          </p:nvPr>
        </p:nvSpPr>
        <p:spPr/>
        <p:txBody>
          <a:bodyPr/>
          <a:lstStyle/>
          <a:p>
            <a:r>
              <a:t>1. 虚拟展览的概念与内涵：虚拟展览是以计算机技术、网络技术为基础，通过互联网向观众提供虚拟展览服务的展览方式。</a:t>
            </a:r>
          </a:p>
          <a:p>
            <a:r>
              <a:t>2. 虚拟展览在元宇宙博物馆艺术馆中的应用：虚拟展览为博物馆艺术馆提供了新的展示和传播方式，打破了空间限制，让观众可以在任何地方欣赏到艺术品。</a:t>
            </a:r>
          </a:p>
        </p:txBody>
      </p:sp>
      <p:sp>
        <p:nvSpPr>
          <p:cNvPr id="5" name="Text Placeholder 4"/>
          <p:cNvSpPr>
            <a:spLocks noGrp="1"/>
          </p:cNvSpPr>
          <p:nvPr>
            <p:ph type="body" idx="3"/>
          </p:nvPr>
        </p:nvSpPr>
        <p:spPr/>
        <p:txBody>
          <a:bodyPr/>
          <a:lstStyle/>
          <a:p>
            <a:r>
              <a:t>元宇宙博物馆艺术馆虚拟教育新业态</a:t>
            </a:r>
          </a:p>
        </p:txBody>
      </p:sp>
      <p:sp>
        <p:nvSpPr>
          <p:cNvPr id="6" name="Content Placeholder 5"/>
          <p:cNvSpPr>
            <a:spLocks noGrp="1"/>
          </p:cNvSpPr>
          <p:nvPr>
            <p:ph sz="half" idx="4"/>
          </p:nvPr>
        </p:nvSpPr>
        <p:spPr/>
        <p:txBody>
          <a:bodyPr/>
          <a:lstStyle/>
          <a:p>
            <a:r>
              <a:t>1. 虚拟教育的概念与内涵：虚拟教育是指借助计算机技术、网络技术来进行教育活动，以便于实现学生跨越时间和空间的限制，不离开学校就可以学习新知识。</a:t>
            </a:r>
          </a:p>
          <a:p>
            <a:r>
              <a:t>2. 虚拟教育在元宇宙博物馆艺术馆中的应用：虚拟教育为博物馆艺术馆提供了新的教育方式，使观众能够身临其境地学习艺术知识。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元宇宙中博物馆艺术馆数字化转型</a:t>
            </a:r>
          </a:p>
        </p:txBody>
      </p:sp>
      <p:sp>
        <p:nvSpPr>
          <p:cNvPr id="3" name="Text Placeholder 2"/>
          <p:cNvSpPr>
            <a:spLocks noGrp="1"/>
          </p:cNvSpPr>
          <p:nvPr>
            <p:ph type="body" idx="1"/>
          </p:nvPr>
        </p:nvSpPr>
        <p:spPr/>
        <p:txBody>
          <a:bodyPr/>
          <a:lstStyle/>
          <a:p>
            <a:r>
              <a:t>元宇宙博物馆艺术馆虚拟社交新业态</a:t>
            </a:r>
          </a:p>
        </p:txBody>
      </p:sp>
      <p:sp>
        <p:nvSpPr>
          <p:cNvPr id="4" name="Content Placeholder 3"/>
          <p:cNvSpPr>
            <a:spLocks noGrp="1"/>
          </p:cNvSpPr>
          <p:nvPr>
            <p:ph sz="half" idx="2"/>
          </p:nvPr>
        </p:nvSpPr>
        <p:spPr/>
        <p:txBody>
          <a:bodyPr/>
          <a:lstStyle/>
          <a:p>
            <a:r>
              <a:t>1. 虚拟社交的概念与内涵：虚拟社交指借助计算机技术和网络技术，在虚拟空间中进行以文字、语音等形式的交际和互动。</a:t>
            </a:r>
          </a:p>
          <a:p>
            <a:r>
              <a:t>2. 虚拟社交在元宇宙博物馆艺术馆中的应用：虚拟社交为博物馆艺术馆提供了新的社交方式，方便观众与其他观众进行交流和互动。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虚拟现实技术下的艺术展示</a:t>
            </a:r>
          </a:p>
        </p:txBody>
      </p:sp>
      <p:sp>
        <p:nvSpPr>
          <p:cNvPr id="3" name="Subtitle 2"/>
          <p:cNvSpPr>
            <a:spLocks noGrp="1"/>
          </p:cNvSpPr>
          <p:nvPr>
            <p:ph type="subTitle" idx="1"/>
          </p:nvPr>
        </p:nvSpPr>
        <p:spPr/>
        <p:txBody>
          <a:bodyPr/>
          <a:lstStyle/>
          <a:p>
            <a:r>
              <a:t>元宇宙中博物馆艺术馆的新业态探索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虚拟现实技术下的艺术展示</a:t>
            </a:r>
          </a:p>
        </p:txBody>
      </p:sp>
      <p:sp>
        <p:nvSpPr>
          <p:cNvPr id="3" name="Text Placeholder 2"/>
          <p:cNvSpPr>
            <a:spLocks noGrp="1"/>
          </p:cNvSpPr>
          <p:nvPr>
            <p:ph type="body" idx="1"/>
          </p:nvPr>
        </p:nvSpPr>
        <p:spPr/>
        <p:txBody>
          <a:bodyPr/>
          <a:lstStyle/>
          <a:p>
            <a:r>
              <a:t>虚拟美术馆的沉浸式艺术体验</a:t>
            </a:r>
          </a:p>
        </p:txBody>
      </p:sp>
      <p:sp>
        <p:nvSpPr>
          <p:cNvPr id="4" name="Content Placeholder 3"/>
          <p:cNvSpPr>
            <a:spLocks noGrp="1"/>
          </p:cNvSpPr>
          <p:nvPr>
            <p:ph sz="half" idx="2"/>
          </p:nvPr>
        </p:nvSpPr>
        <p:spPr/>
        <p:txBody>
          <a:bodyPr/>
          <a:lstStyle/>
          <a:p>
            <a:r>
              <a:t>1. 虚拟美术馆可以为参观者提供身临其境的艺术欣赏体验，参观者可以使用计算机或智能手机登录虚拟美术馆的网站，使用鼠标或触摸屏控制自己的虚拟形象，在虚拟美术馆中自由移动，参观各个展厅，欣赏各种艺术品。</a:t>
            </a:r>
          </a:p>
          <a:p>
            <a:r>
              <a:t>2. 虚拟美术馆的展览方式更加灵活和多样，可以满足不同参观者的不同需求，例如，虚拟美术馆可以为参观者提供不同的参观路线，以适应不同参观者的兴趣和需求；虚拟美术馆还可以为参观者提供不同的艺术品信息，以满足不同参观者的知识和兴趣水平。</a:t>
            </a:r>
          </a:p>
          <a:p>
            <a:r>
              <a:t>3. 虚拟美术馆的使用不受时间和空间的限制，参观者可以随时随地访问虚拟美术馆，参观各种艺术品。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虚拟现实技术下的艺术展示</a:t>
            </a:r>
          </a:p>
        </p:txBody>
      </p:sp>
      <p:sp>
        <p:nvSpPr>
          <p:cNvPr id="3" name="Text Placeholder 2"/>
          <p:cNvSpPr>
            <a:spLocks noGrp="1"/>
          </p:cNvSpPr>
          <p:nvPr>
            <p:ph type="body" idx="1"/>
          </p:nvPr>
        </p:nvSpPr>
        <p:spPr/>
        <p:txBody>
          <a:bodyPr/>
          <a:lstStyle/>
          <a:p>
            <a:r>
              <a:t>虚拟艺术馆的交互式艺术展品</a:t>
            </a:r>
          </a:p>
        </p:txBody>
      </p:sp>
      <p:sp>
        <p:nvSpPr>
          <p:cNvPr id="4" name="Content Placeholder 3"/>
          <p:cNvSpPr>
            <a:spLocks noGrp="1"/>
          </p:cNvSpPr>
          <p:nvPr>
            <p:ph sz="half" idx="2"/>
          </p:nvPr>
        </p:nvSpPr>
        <p:spPr/>
        <p:txBody>
          <a:bodyPr/>
          <a:lstStyle/>
          <a:p>
            <a:r>
              <a:t>1. 虚拟艺术馆中的展品与现实艺术品不同，它们具有交互性，可以通过数字互动的方式与参观者进行交流，例如，虚拟艺术品可以对参观者的动作和行为做出反应，虚拟艺术品可以与参观者进行对话，虚拟艺术品可以为参观者提供各种信息。</a:t>
            </a:r>
          </a:p>
          <a:p>
            <a:r>
              <a:t>2. 虚拟艺术馆中的交互式艺术展品可以帮助参观者更深入地理解艺术品，参观者可以通过与艺术品的互动，获得更多的艺术信息和知识，虚拟艺术品可以帮助参观者更深层次地欣赏艺术品，虚拟艺术品可以帮助参观者对艺术品产生更强烈的情感共鸣。</a:t>
            </a:r>
          </a:p>
          <a:p>
            <a:r>
              <a:t>3. 虚拟艺术馆中的交互式艺术展品可以为参观者提供更加个性化的艺术体验，参观者可以通过与艺术品的互动，塑造自己的艺术体验，参观者可以通过与艺术品的互动，创造属于自己的艺术作品。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数字藏品打造模式探讨</a:t>
            </a:r>
          </a:p>
        </p:txBody>
      </p:sp>
      <p:sp>
        <p:nvSpPr>
          <p:cNvPr id="3" name="Subtitle 2"/>
          <p:cNvSpPr>
            <a:spLocks noGrp="1"/>
          </p:cNvSpPr>
          <p:nvPr>
            <p:ph type="subTitle" idx="1"/>
          </p:nvPr>
        </p:nvSpPr>
        <p:spPr/>
        <p:txBody>
          <a:bodyPr/>
          <a:lstStyle/>
          <a:p>
            <a:r>
              <a:t>元宇宙中博物馆艺术馆的新业态探索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数字藏品打造模式探讨</a:t>
            </a:r>
          </a:p>
        </p:txBody>
      </p:sp>
      <p:sp>
        <p:nvSpPr>
          <p:cNvPr id="3" name="Text Placeholder 2"/>
          <p:cNvSpPr>
            <a:spLocks noGrp="1"/>
          </p:cNvSpPr>
          <p:nvPr>
            <p:ph type="body" idx="1"/>
          </p:nvPr>
        </p:nvSpPr>
        <p:spPr/>
        <p:txBody>
          <a:bodyPr/>
          <a:lstStyle/>
          <a:p>
            <a:r>
              <a:t>数字藏品打造模式探索：</a:t>
            </a:r>
          </a:p>
        </p:txBody>
      </p:sp>
      <p:sp>
        <p:nvSpPr>
          <p:cNvPr id="4" name="Content Placeholder 3"/>
          <p:cNvSpPr>
            <a:spLocks noGrp="1"/>
          </p:cNvSpPr>
          <p:nvPr>
            <p:ph sz="half" idx="2"/>
          </p:nvPr>
        </p:nvSpPr>
        <p:spPr/>
        <p:txBody>
          <a:bodyPr/>
          <a:lstStyle/>
          <a:p>
            <a:r>
              <a:t>1. 数字藏品打造是一种新兴的艺术品收藏方式，将实物艺术品数字化，形成独特的数字资产，具有稀缺性、可验证性和可交易性。</a:t>
            </a:r>
          </a:p>
          <a:p>
            <a:r>
              <a:t>2. 数字藏品的打造需要结合艺术价值、技术支持和商业模式三个方面。</a:t>
            </a:r>
          </a:p>
          <a:p>
            <a:r>
              <a:t>3. 数字藏品打造涉及数字资产管理、数字版权保护和数字交易平台建设等多个领域，需要政府、企业和社会各界的共同努力。</a:t>
            </a:r>
          </a:p>
        </p:txBody>
      </p:sp>
      <p:sp>
        <p:nvSpPr>
          <p:cNvPr id="5" name="Text Placeholder 4"/>
          <p:cNvSpPr>
            <a:spLocks noGrp="1"/>
          </p:cNvSpPr>
          <p:nvPr>
            <p:ph type="body" idx="3"/>
          </p:nvPr>
        </p:nvSpPr>
        <p:spPr/>
        <p:txBody>
          <a:bodyPr/>
          <a:lstStyle/>
          <a:p>
            <a:r>
              <a:t>数字藏品与艺术价值：</a:t>
            </a:r>
          </a:p>
        </p:txBody>
      </p:sp>
      <p:sp>
        <p:nvSpPr>
          <p:cNvPr id="6" name="Content Placeholder 5"/>
          <p:cNvSpPr>
            <a:spLocks noGrp="1"/>
          </p:cNvSpPr>
          <p:nvPr>
            <p:ph sz="half" idx="4"/>
          </p:nvPr>
        </p:nvSpPr>
        <p:spPr/>
        <p:txBody>
          <a:bodyPr/>
          <a:lstStyle/>
          <a:p>
            <a:r>
              <a:t>1. 数字藏品与实物艺术品具有不同的艺术价值，数字藏品更注重其稀缺性和独特性，而实物艺术品更注重其材质和工艺。</a:t>
            </a:r>
          </a:p>
          <a:p>
            <a:r>
              <a:t>2. 数字藏品的艺术价值由其创作背景、艺术风格、艺术家的声誉和数字藏品的稀缺性等因素决定。</a:t>
            </a:r>
          </a:p>
          <a:p>
            <a:r>
              <a:t>3. 数字藏品的艺术价值可以通过数字藏品交易平台的市场价格来体现。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数字藏品打造模式探讨</a:t>
            </a:r>
          </a:p>
        </p:txBody>
      </p:sp>
      <p:sp>
        <p:nvSpPr>
          <p:cNvPr id="3" name="Text Placeholder 2"/>
          <p:cNvSpPr>
            <a:spLocks noGrp="1"/>
          </p:cNvSpPr>
          <p:nvPr>
            <p:ph type="body" idx="1"/>
          </p:nvPr>
        </p:nvSpPr>
        <p:spPr/>
        <p:txBody>
          <a:bodyPr/>
          <a:lstStyle/>
          <a:p>
            <a:r>
              <a:t>数字藏品与技术支持：</a:t>
            </a:r>
          </a:p>
        </p:txBody>
      </p:sp>
      <p:sp>
        <p:nvSpPr>
          <p:cNvPr id="4" name="Content Placeholder 3"/>
          <p:cNvSpPr>
            <a:spLocks noGrp="1"/>
          </p:cNvSpPr>
          <p:nvPr>
            <p:ph sz="half" idx="2"/>
          </p:nvPr>
        </p:nvSpPr>
        <p:spPr/>
        <p:txBody>
          <a:bodyPr/>
          <a:lstStyle/>
          <a:p>
            <a:r>
              <a:t>1. 数字藏品的打造需要依赖区块链技术，区块链技术可以为数字藏品提供安全、透明和可追溯的交易环境。</a:t>
            </a:r>
          </a:p>
          <a:p>
            <a:r>
              <a:t>2. 数字藏品的打造还需要依赖数字资产管理技术，数字资产管理技术可以帮助数字藏品所有者对数字藏品进行安全管理。</a:t>
            </a:r>
          </a:p>
          <a:p>
            <a:r>
              <a:t>3. 数字藏品的打造还需要依赖数字版权保护技术，数字版权保护技术可以保护数字藏品的版权不受侵犯。</a:t>
            </a:r>
          </a:p>
        </p:txBody>
      </p:sp>
      <p:sp>
        <p:nvSpPr>
          <p:cNvPr id="5" name="Text Placeholder 4"/>
          <p:cNvSpPr>
            <a:spLocks noGrp="1"/>
          </p:cNvSpPr>
          <p:nvPr>
            <p:ph type="body" idx="3"/>
          </p:nvPr>
        </p:nvSpPr>
        <p:spPr/>
        <p:txBody>
          <a:bodyPr/>
          <a:lstStyle/>
          <a:p>
            <a:r>
              <a:t>数字藏品与商业模式：</a:t>
            </a:r>
          </a:p>
        </p:txBody>
      </p:sp>
      <p:sp>
        <p:nvSpPr>
          <p:cNvPr id="6" name="Content Placeholder 5"/>
          <p:cNvSpPr>
            <a:spLocks noGrp="1"/>
          </p:cNvSpPr>
          <p:nvPr>
            <p:ph sz="half" idx="4"/>
          </p:nvPr>
        </p:nvSpPr>
        <p:spPr/>
        <p:txBody>
          <a:bodyPr/>
          <a:lstStyle/>
          <a:p>
            <a:r>
              <a:t>1. 数字藏品的商业模式主要包括数字藏品发行、数字藏品交易和数字藏品衍生品开发三个方面。</a:t>
            </a:r>
          </a:p>
          <a:p>
            <a:r>
              <a:t>2. 数字藏品发行可以通过数字藏品发行平台进行，数字藏品发行平台可以帮助数字藏品创作者发行数字藏品。</a:t>
            </a:r>
          </a:p>
          <a:p>
            <a:r>
              <a:t>3. 数字藏品交易可以通过数字藏品交易平台进行，数字藏品交易平台可以帮助数字藏品所有者交易数字藏品。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数字藏品打造模式探讨</a:t>
            </a:r>
          </a:p>
        </p:txBody>
      </p:sp>
      <p:sp>
        <p:nvSpPr>
          <p:cNvPr id="3" name="Text Placeholder 2"/>
          <p:cNvSpPr>
            <a:spLocks noGrp="1"/>
          </p:cNvSpPr>
          <p:nvPr>
            <p:ph type="body" idx="1"/>
          </p:nvPr>
        </p:nvSpPr>
        <p:spPr/>
        <p:txBody>
          <a:bodyPr/>
          <a:lstStyle/>
          <a:p>
            <a:r>
              <a:t>数字藏品与数字版权保护：</a:t>
            </a:r>
          </a:p>
        </p:txBody>
      </p:sp>
      <p:sp>
        <p:nvSpPr>
          <p:cNvPr id="4" name="Content Placeholder 3"/>
          <p:cNvSpPr>
            <a:spLocks noGrp="1"/>
          </p:cNvSpPr>
          <p:nvPr>
            <p:ph sz="half" idx="2"/>
          </p:nvPr>
        </p:nvSpPr>
        <p:spPr/>
        <p:txBody>
          <a:bodyPr/>
          <a:lstStyle/>
          <a:p>
            <a:r>
              <a:t>1. 数字藏品具有稀缺性和不可复制性，因此数字藏品容易受到侵权。</a:t>
            </a:r>
          </a:p>
          <a:p>
            <a:r>
              <a:t>2. 数字藏品数字版权保护可以采用区块链技术、数字水印技术和法律手段等多种方式。</a:t>
            </a:r>
          </a:p>
          <a:p>
            <a:r>
              <a:t>3. 数字藏品数字版权保护可以保护数字藏品所有者的合法权益，防止数字藏品被侵权。</a:t>
            </a:r>
          </a:p>
        </p:txBody>
      </p:sp>
      <p:sp>
        <p:nvSpPr>
          <p:cNvPr id="5" name="Text Placeholder 4"/>
          <p:cNvSpPr>
            <a:spLocks noGrp="1"/>
          </p:cNvSpPr>
          <p:nvPr>
            <p:ph type="body" idx="3"/>
          </p:nvPr>
        </p:nvSpPr>
        <p:spPr/>
        <p:txBody>
          <a:bodyPr/>
          <a:lstStyle/>
          <a:p>
            <a:r>
              <a:t>数字藏品与数字资产管理：</a:t>
            </a:r>
          </a:p>
        </p:txBody>
      </p:sp>
      <p:sp>
        <p:nvSpPr>
          <p:cNvPr id="6" name="Content Placeholder 5"/>
          <p:cNvSpPr>
            <a:spLocks noGrp="1"/>
          </p:cNvSpPr>
          <p:nvPr>
            <p:ph sz="half" idx="4"/>
          </p:nvPr>
        </p:nvSpPr>
        <p:spPr/>
        <p:txBody>
          <a:bodyPr/>
          <a:lstStyle/>
          <a:p>
            <a:r>
              <a:t>1. 数字藏品是一种数字资产，因此数字藏品需要进行安全管理。</a:t>
            </a:r>
          </a:p>
          <a:p>
            <a:r>
              <a:t>2. 数字藏品数字资产管理可以通过数字资产管理平台进行，数字资产管理平台可以帮助数字藏品所有者对数字藏品进行安全管理。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数字策展与沉浸式体验融合</a:t>
            </a:r>
          </a:p>
        </p:txBody>
      </p:sp>
      <p:sp>
        <p:nvSpPr>
          <p:cNvPr id="3" name="Subtitle 2"/>
          <p:cNvSpPr>
            <a:spLocks noGrp="1"/>
          </p:cNvSpPr>
          <p:nvPr>
            <p:ph type="subTitle" idx="1"/>
          </p:nvPr>
        </p:nvSpPr>
        <p:spPr/>
        <p:txBody>
          <a:bodyPr/>
          <a:lstStyle/>
          <a:p>
            <a:r>
              <a:t>元宇宙中博物馆艺术馆的新业态探索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数字策展与沉浸式体验融合</a:t>
            </a:r>
          </a:p>
        </p:txBody>
      </p:sp>
      <p:sp>
        <p:nvSpPr>
          <p:cNvPr id="3" name="Text Placeholder 2"/>
          <p:cNvSpPr>
            <a:spLocks noGrp="1"/>
          </p:cNvSpPr>
          <p:nvPr>
            <p:ph type="body" idx="1"/>
          </p:nvPr>
        </p:nvSpPr>
        <p:spPr/>
        <p:txBody>
          <a:bodyPr/>
          <a:lstStyle/>
          <a:p>
            <a:r>
              <a:t>数字策展与沉浸式体验融合：</a:t>
            </a:r>
          </a:p>
        </p:txBody>
      </p:sp>
      <p:sp>
        <p:nvSpPr>
          <p:cNvPr id="4" name="Content Placeholder 3"/>
          <p:cNvSpPr>
            <a:spLocks noGrp="1"/>
          </p:cNvSpPr>
          <p:nvPr>
            <p:ph sz="half" idx="2"/>
          </p:nvPr>
        </p:nvSpPr>
        <p:spPr/>
        <p:txBody>
          <a:bodyPr/>
          <a:lstStyle/>
          <a:p>
            <a:r>
              <a:t>1. 跨越时空限制，观众可在元宇宙中随时随地访问博物馆和艺术馆，不受地域和时间的限制。即使在展品被收藏或重新展出后，观众仍然可以在线观看和体验。</a:t>
            </a:r>
          </a:p>
          <a:p>
            <a:r>
              <a:t>2. 沉浸式艺术体验，观众不仅能够以数字方式欣赏艺术品，还能通过增强现实（AR）和虚拟现实（VR）技术与之互动，获得更加身临其境的艺术体验。</a:t>
            </a:r>
          </a:p>
          <a:p>
            <a:r>
              <a:t>3. 线上数字藏品交易，观众可以在元宇宙中交易、购买和收集数字艺术品和藏品，从而形成新的数字资产市场。</a:t>
            </a:r>
          </a:p>
        </p:txBody>
      </p:sp>
      <p:sp>
        <p:nvSpPr>
          <p:cNvPr id="5" name="Text Placeholder 4"/>
          <p:cNvSpPr>
            <a:spLocks noGrp="1"/>
          </p:cNvSpPr>
          <p:nvPr>
            <p:ph type="body" idx="3"/>
          </p:nvPr>
        </p:nvSpPr>
        <p:spPr/>
        <p:txBody>
          <a:bodyPr/>
          <a:lstStyle/>
          <a:p>
            <a:r>
              <a:t>多样化展览方式：</a:t>
            </a:r>
          </a:p>
        </p:txBody>
      </p:sp>
      <p:sp>
        <p:nvSpPr>
          <p:cNvPr id="6" name="Content Placeholder 5"/>
          <p:cNvSpPr>
            <a:spLocks noGrp="1"/>
          </p:cNvSpPr>
          <p:nvPr>
            <p:ph sz="half" idx="4"/>
          </p:nvPr>
        </p:nvSpPr>
        <p:spPr/>
        <p:txBody>
          <a:bodyPr/>
          <a:lstStyle/>
          <a:p>
            <a:r>
              <a:t>1. 主题性展览，策展人可以根据特定的主题或艺术风格举办展览，为观众提供深入了解艺术历史和文化的独特视角。</a:t>
            </a:r>
          </a:p>
          <a:p>
            <a:r>
              <a:t>2. 跨界合作展览，博物馆和艺术馆可以通过与其他品牌、艺术家或创意人士合作，举办跨界联合展览，吸引更广泛的观众。</a:t>
            </a:r>
          </a:p>
          <a:p>
            <a:r>
              <a:t>3. 虚拟现实导览，观众可以通过虚拟现实技术进行导览，仿佛置身博物馆和艺术馆的内部，获得更加直观的艺术展品信息。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https://d.book118.com/156042013131010045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元宇宙中博物馆艺术馆数字化转型</vt:lpstr>
      <vt:lpstr> 元宇宙中博物馆艺术馆数字化转型</vt:lpstr>
      <vt:lpstr> 元宇宙中博物馆艺术馆数字化转型</vt:lpstr>
      <vt:lpstr> 元宇宙中博物馆艺术馆数字化转型</vt:lpstr>
      <vt:lpstr> 虚拟现实技术下的艺术展示</vt:lpstr>
      <vt:lpstr> 虚拟现实技术下的艺术展示</vt:lpstr>
      <vt:lpstr> 虚拟现实技术下的艺术展示</vt:lpstr>
      <vt:lpstr> 数字藏品打造模式探讨</vt:lpstr>
      <vt:lpstr> 数字藏品打造模式探讨</vt:lpstr>
      <vt:lpstr> 数字藏品打造模式探讨</vt:lpstr>
      <vt:lpstr> 数字藏品打造模式探讨</vt:lpstr>
      <vt:lpstr> 数字策展与沉浸式体验融合</vt:lpstr>
      <vt:lpstr> 数字策展与沉浸式体验融合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2024-09-14T07:54:34.451</cp:lastPrinted>
  <dcterms:created xsi:type="dcterms:W3CDTF">2024-09-13T23:54:34Z</dcterms:created>
  <dcterms:modified xsi:type="dcterms:W3CDTF">2024-09-13T23:54:36Z</dcterms:modified>
</cp:coreProperties>
</file>