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A0CEB-EF31-4C1C-A121-44F1349AC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FC22F-5866-4972-8311-66AC34C9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143D0-EBF8-4B2B-9261-3159865F2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D4A7C-58FF-4DE6-905F-B8826ACEB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DB8D85-D73C-4C07-8DA4-769C0049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864AF3-11C1-4D08-947F-895057832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A17A4-A810-4759-AC03-795FA468F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998F5-A7A5-49C3-8977-E376CB730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D7959-5B55-4852-9458-37EDB2CDF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52DBE-AA47-45D7-9419-6E645A23C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20753-DB90-4541-8D05-73CC9F167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42015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学生的个人实习总结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实习收获与成长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致谢与感谢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某知名互联网公司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产品经理助理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协助产品经理进行需求调研、产品设计、项目管理等工作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通过实习，了解互联网公司产品经理的工作流程和技能要求，提升自己的专业素养和实践能力。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在实习期间，能够参与到一个完整的产品项目，从需求调研到产品上线，全面了解产品经理的工作内容，同时提高自己的沟通、协作和项目管理能力。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周一至周五，每天9:00-18:00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休息时间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周末及法定节假日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2023年3月1日至2023年6月30日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在实习期间，我参与了公司项目的调研工作，包括收集项目相关资料、整理并分析数据，为项目的顺利开展提供了有力支持。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参与项目调研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我协助项目经理处理日常事务，如安排会议、记录会议纪要、跟进项目进度等，确保项目按计划推进。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协助项目经理工作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在项目执行阶段，我参与了部分模块的开发工作，包括编写代码、测试程序等，为项目的成功实施贡献了自己的力量。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参与项目执行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实习期间的主要任务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在实习过程中，我遇到了一些技术难题，如程序运行出错、代码优化等。通过请教同事和查阅相关资料，我逐渐掌握了解决问题的技巧和方法。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由于实习期间需要同时处理多项任务，我遇到了时间管理上的挑战。为了提高工作效率，我学会了制定任务清单和优先级排序，合理安排时间，确保每项任务都能按时完成。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在参与项目过程中，我意识到团队协作的重要性。为了更好地与同事合作，我积极沟通、分享经验和知识，共同解决遇到的问题。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习期间，我与同事们保持了良好的沟通关系。我们定期召开会议讨论项目进展和问题解决方案，共同分享经验和技巧。通过与同事们的交流，我不仅学到了很多专业知识，还提高了自己的沟通能力和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与同事的沟通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与上级的合作过程中，我始终保持谦逊、认真的态度。在遇到困难时，我会及时向上级请教并寻求帮助。同时，我也积极向上级反馈自己的工作进展和成果，以便得到更好的指导和支持。通过与上级的紧密合作，我不仅顺利完成了实习任务，还获得了宝贵的职业发展建议和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与上级的合作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与同事和上级的沟通与合作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实习收获与成长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https://d.book118.com/156042015011010050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2024-09-15T03:44:24.399</cp:lastPrinted>
  <dcterms:created xsi:type="dcterms:W3CDTF">2024-09-14T19:44:24Z</dcterms:created>
  <dcterms:modified xsi:type="dcterms:W3CDTF">2024-09-14T19:44:26Z</dcterms:modified>
</cp:coreProperties>
</file>