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79FED-7952-4320-9A8F-DE8484781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DD5CA-8DE4-4800-A34C-FF45790D1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84B8F-82E9-4F7A-AD4A-611B38A3D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1CD3B-696A-4758-8032-A27A5E86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97DDB-7F52-48FD-B23C-4BEFE1A3D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7304F-33C7-4E2B-9059-D8D16BB78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C564E-FE18-4811-9C5B-ABCCD6D5F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50330-A4EA-42EC-86D6-DBCBDB0E1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7678D-C453-45CD-9353-CF638F90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FF69C-83C4-45BB-B015-46A2F4DF0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5687C-6DAC-408D-A7AE-C12F9DE9E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43121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移动公司安全培训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移动网络安全基础知识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移动数据安全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安全意识与行为规范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安全事件应急响应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通过培训使员工了解安全的重要性，提高对安全风险的警觉性，形成安全第一的工作态度。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掌握安全操作技能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确保公司资产安全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使员工掌握基本的安全操作规程和应对突发事件的技能，降低安全事故发生的可能性。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通过培训加强员工对公司资产的保护意识，防止信息泄露和资产损失。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根据国家相关法律法规，企业必须开展安全培训，确保员工了解和遵守相关规定。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随着企业规模的扩大和业务的拓展，安全问题越来越突出，需要开展培训提高员工的安全素质。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企业自身需求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部分员工对安全问题认识不足，缺乏基本的安全知识和技能，需要加强培训。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移动网络安全基础知识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990" b="149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移动网络简介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移动网络定义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移动网络是指通过无线技术实现的网络连接，包括移动通信网络和无线网络等。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移动网络发展历程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从2G、3G到4G、5G，移动网络技术不断演进，为用户提供更快、更稳定的数据传输服务。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移动网络应用场景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移动网络广泛应用于智能手机、平板电脑、笔记本电脑等移动设备，满足用户在通信、上网、娱乐等方面的需求。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移动网络威胁来源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移动网络威胁可能来自网络犯罪分子、黑客组织、恶意软件编写者等，他们利用漏洞和弱点对移动设备进行攻击和入侵。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移动网络威胁定义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移动网络威胁是指针对移动网络及其设备的安全威胁，包括恶意软件、网络攻击、数据泄露等。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移动网络威胁类型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常见的移动网络威胁包括恶意软件、钓鱼攻击、身份盗用、数据泄露等，这些威胁可能导致用户隐私泄露、经济损失和设备损坏。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移动网络威胁概述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移动设备安全防护策略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为了保护移动设备免受攻击和入侵，用户应采取一系列安全防护措施，包括安装安全软件、更新操作系统和应用程序、设置复杂密码等。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移动设备安全软件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移动设备安全软件是一种用于保护移动设备安全的工具，包括杀毒软件、防火墙、安全浏览器等，这些软件可以检测和清除恶意软件、阻止网络攻击等。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安全使用习惯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用户应养成良好的安全使用习惯，如不随意下载未知来源的应用程序、不轻信来自不明来源的链接和邮件、定期备份重要数据等。同时，及时关注安全漏洞和威胁信息，及时采取防护措施也是非常重要的。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移动设备安全防护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移动应用安全是指保护移动应用程序免受恶意攻击、数据泄露和其他安全威胁的过程。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移动应用安全重要性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随着移动设备的普及，移动应用已成为人们日常生活的重要组成部分，因此保护移动应用安全对于保障用户隐私和公司资产具有重要意义。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移动应用安全挑战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移动应用面临的安全威胁多种多样，包括恶意软件、漏洞利用、数据泄露等，同时由于移动设备的物理特性和网络环境，移动应用安全还面临诸多特殊挑战。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移动应用安全概述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常见的移动应用威胁包括恶意软件、钓鱼攻击、中间人攻击、越狱/root攻击等，这些威胁可能导致数据泄露、设备被控制或用户隐私被侵犯。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移动应用防护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为了应对这些威胁，需要采取一系列防护措施，包括应用商店审查、漏洞修补、权限管理、加密通信等，同时还需要提高用户的安全意识，加强设备管理。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移动应用威胁与防护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安全编码实践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安全测试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移动应用开发安全规范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在开发过程中遵循安全编码实践，避免引入安全漏洞，例如对用户输入进行合法性检查、避免SQL注入等。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在发布前对应用程序进行安全测试，包括漏洞扫描、模糊测试等，以发现并修复潜在的安全问题。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对敏感数据进行加密存储和传输，保护用户隐私和公司资产。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合理分配应用程序的权限，避免过度授权导致安全风险。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https://d.book118.com/156043121100010041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2024-09-08T04:51:22.564</cp:lastPrinted>
  <dcterms:created xsi:type="dcterms:W3CDTF">2024-09-07T20:51:22Z</dcterms:created>
  <dcterms:modified xsi:type="dcterms:W3CDTF">2024-09-07T20:51:24Z</dcterms:modified>
</cp:coreProperties>
</file>