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D873B-C755-422A-B2A6-BD6F315A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8C9B1-167F-44DC-B3FD-560B6F866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E954E-4E89-469C-8FA2-045E15B21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7DFAD-5B81-4203-A750-560A6B20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92B28-FC3B-477F-BD2F-052280C1B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AF503-5523-4B6A-92CD-78EF82DA5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2ED6DF-2061-4F20-98FA-279DD3A6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C47FE-5EC3-4405-92C5-0992F2A22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E3015-CB9F-4179-A8B8-1E18C746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055E8-AB85-44FA-B8C1-70DA1068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B0EDA-6A31-4024-8099-CAD9EA665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45143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护理札记演讲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护理的内涵与价值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分享护理经验，提高护理质量，促进护理行业的发展。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随着医疗技术的不断进步，人们对护理服务的需求越来越高，护理行业面临着巨大的挑战和机遇。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引言、正文、结论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正文部分包括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个人护理经历、护理经验总结、未来展望和行动计划。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演讲的主题和结构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护理的内涵与价值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护理是一门以自然科学和社会科学理论为基础，通过专业技术和方法，对人的生理、心理和社会整体状况进行全面照顾和改善的综合性卫生保健服务。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护理服务具有全面性、专业性、连续性和人文关怀的特点，旨在促进人的健康和福祉。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925" b="25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护理在现代医疗体系中的地位和作用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医疗体系的重要组成部分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护理是医疗体系中不可或缺的一环，与医疗、药学等其他专业领域相互协作，共同提供全面的医疗服务。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疾病预防与健康促进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护理人员在预防保健、健康教育等方面发挥重要作用，通过提供健康咨询、教育活动等手段，提高公众的健康意识和自我保健能力。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病患照顾与康复支持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在疾病治疗过程中，护理人员负责病人的日常照顾、病情观察、康复指导等工作，为病人提供专业、贴心的护理服务。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68" r="25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护理人员应具备扎实的医学、护理学等专业知识，以及熟练的临床操作技能，以确保提供高质量的护理服务。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护理人员需具备良好的沟通技巧和同理心，能够与病人及其家属进行有效的交流，了解他们的需求并提供情感支持。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沟通能力与同理心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护理人员对待工作应认真负责，积极主动，始终以病人为中心，全心全意为病人服务。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责任心与敬业精神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护理人员应遵循职业道德规范，尊重病人的权利和尊严，保护病人隐私，不参与任何形式的歧视和虐待行为。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遵守伦理规范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护理人员的职业素养与道德要求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护理实践中的挑战与应对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https://d.book118.com/156045143043010045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2024-09-13T23:13:01.520</cp:lastPrinted>
  <dcterms:created xsi:type="dcterms:W3CDTF">2024-09-13T15:13:01Z</dcterms:created>
  <dcterms:modified xsi:type="dcterms:W3CDTF">2024-09-13T15:13:03Z</dcterms:modified>
</cp:coreProperties>
</file>