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6DB76-78C5-4CC7-8744-9D9F4FBDF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E35A3-319B-42FB-ABDA-BB797D6D2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0FF2F-CBDC-46B1-8CAB-34882658B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A74B8-EF19-4BF3-A1CF-C2F6BBE5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318D6-AFD0-4E07-8EA5-94403D6E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5E300-DD0E-4CFA-8AFE-C3B7BC1AB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C9D84-7EEA-4BDF-93B1-D394D3BBD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D4EBE-DBF3-496C-82EB-8AE2DB1B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9F8BA-9C35-481F-A5FB-333EADD88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380E9-293A-4A03-9D7E-D36B8F7E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9BE43-7C67-4235-A17B-8B1A740B1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45202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现场监督工作管理的法规与政策解读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现场监督工作管理法规概述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现场监督工作管理实践探讨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" r="2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通过解读相关法规和政策，明确现场监督工作的职责和要求，提高监督工作的效率和质量。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提高现场监督工作的效率和质量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通过加强现场监督工作，确保企业遵守相关法规和政策，降低违法违规风险，促进企业合规经营。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促进企业合规经营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通过规范现场监督工作，促进行业内的公平竞争和良性发展，维护市场秩序和消费者利益。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推动行业健康发展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80" r="295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介绍与现场监督工作相关的法规和政策，包括国家法律、行政法规、部门规章等。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现场监督工作的法规和政策依据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阐述现场监督工作的职责范围、工作要求、工作流程等，明确监督人员的权利和义务。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现场监督工作的职责和要求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分享一些成功的现场监督工作实践案例，包括监督计划的制定、监督过程的实施、监督结果的反馈等。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现场监督工作的实践案例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分析现场监督工作中面临的挑战和问题，提出相应的对策和建议，如加强法规宣传、完善监督机制、提高监督人员素质等。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现场监督工作的挑战和对策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《特种设备安全监察条例》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对特种设备的设计、制造、安装、使用等环节实施严格的安全监察，确保特种设备的安全运行。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规定了企业安全生产的基本要求，明确了政府部门的监管职责和权力，为现场监督提供了法律保障。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《建设工程安全生产管理条例》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针对建设工程领域的安全生产问题，制定了详细的管理规定和处罚措施，加强了现场监督的力度。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建设工程安全监督规定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各地建设行政主管部门依据国家法规，制定了本地区的建设工程安全监督规定，规范了监督程序和内容。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特种设备安全监察规定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各地特种设备安全监察机构依据国家法规，制定了本地区的特种设备安全监察规定，加强了特种设备的现场监督。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各地安全生产条例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各地根据本地实际情况，制定了相应的安全生产条例，细化了现场监督的具体要求和措施。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建设工程行业安全规范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建设工程各行业制定了相应的安全规范，明确了现场施工的安全要求和监督重点。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特种设备行业安全规范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特种设备各行业制定了相应的安全规范，规定了特种设备的设计、制造、安装、使用等各环节的安全要求。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各行业安全生产标准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各行业根据行业特点，制定了相应的安全生产标准，为现场监督提供了具体的操作指南。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648" r="1864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行业层面法规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通过制定和执行相关法规和政策，确保现场工作人员和公众的安全，防止事故发生。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促进合规管理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推动企业建立和完善现场监督管理制度，确保各项工作符合法规和政策要求。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提升监督效率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优化监督工作流程，提高监督工作效率，确保监督工作及时、有效地进行。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明确各级监督机构的职责和权力，确保监督工作有序进行。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明确监督职责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要求企业制定详细的现场监督计划，包括监督目标、时间安排、资源配置等。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加强对企业现场监督工作的监督检查，发现问题及时督促整改。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强化监督检查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加强对现场监督人员的培训教育，提高其业务水平和责任意识。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政策内容与措施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完善信息化手段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加强社会监督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政策实施与监管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加大对违法违规行为的执法力度，严肃查处相关责任单位和人员。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利用信息化手段提高监督工作效率和准确性，如建立电子监管系统、使用无人机等先进技术进行远程监控等。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鼓励公众参与现场监督工作，建立举报奖励制度，发挥社会监督的作用。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建立健全的监督机制，包括定期巡查、专项检查、暗访等，确保政策得到有效执行。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https://d.book118.com/156045202114010042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2024-09-09T21:43:21.660</cp:lastPrinted>
  <dcterms:created xsi:type="dcterms:W3CDTF">2024-09-09T13:43:21Z</dcterms:created>
  <dcterms:modified xsi:type="dcterms:W3CDTF">2024-09-09T13:43:23Z</dcterms:modified>
</cp:coreProperties>
</file>