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A95987-2756-49D8-AE78-0408CCFC78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FB37B0-2536-43C0-86C4-A10D76EEDC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BFC59D-762F-4595-893E-46591EA884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CAC815-5AF9-49F7-9547-195FF8066F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6247DA-9A8B-4897-B23F-2A176A9568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FBFEFA-2D49-43B8-9141-0998AEA86A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9D5817-4B27-4BC1-A375-8112EF79F9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2D1B72-2C82-4941-BF41-C384C6E0D0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13A071-0563-477B-B040-6892BA2C30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00BF97-6E7B-46EE-B935-A3005ED2C8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0BDFD4-9C46-4A84-966A-D2E1053C2D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605011313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管理学第十八章控制方法</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汇报人：AA</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控制方法概述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预算控制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非预算控制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成本控制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控制方法的比较与选择</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控制方法概述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163" b="8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控制方法是管理者用来衡量和纠正组织绩效偏差的一系列技术和工具。</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根据控制对象的不同，控制方法可分为财务控制、非财务控制、结果控制、过程控制等。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控制方法的定义与分类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542" r="14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提高效率和效果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有效的控制方法可以提高组织的运行效率和效果，降低成本，增加收益。</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确保目标实现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通过控制方法，管理者可以确保组织各项活动与目标保持一致，从而增加目标实现的可能性。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发现问题并采取行动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控制方法帮助管理者及时发现组织运行过程中的问题，以便迅速采取纠正措施。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控制方法的重要性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966" r="14966"/>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无论是企业、政府机构还是非营利组织，都需要采用适当的控制方法来确保目标的实现。</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适用于各种组织类型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从高层管理者到基层员工，都需要掌握一定的控制方法来衡量和纠正自己的工作绩效。</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适用于各个管理层次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控制方法可应用于组织的各个业务领域，如生产、销售、人力资源等，以确保各领域目标的顺利实现。</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适用于不同业务领域</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控制方法的适用范围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预算控制</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93" r="29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预算控制是企业通过制定预算计划，对经营活动进行事前、事中和事后的全面监督与控制，以确保企业目标实现的一种管理方法。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预算控制定义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预算控制基于企业战略目标，通过预算编制、执行、差异分析与调整等环节，形成闭环管理，确保企业经营活动与战略目标保持一致。</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预算控制原理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预算控制的概念与原理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预算的编制与执行</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预算编制流程</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确定预算目标、编制预算草案、审查平衡、审议批准、下达执行。</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预算执行要求</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建立预算执行责任制度，明确各部门和人员的责任；加强预算执行的日常监督，确保预算计划得到有效执行。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通过比较实际执行结果与预算计划的差异，分析原因，为下一步的决策提供依据。</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预算差异分析</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当实际执行结果与预算计划出现较大差异时，应遵循刚性预算与弹性预算相结合的原则，及时调整预算计划，确保企业目标实现。</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预算调整原则</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提出预算调整申请、审查申请、批准调整方案、下达执行新的预算计划。</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预算调整流程</a:t>
            </a:r>
          </a:p>
        </p:txBody>
      </p:sp>
      <p:pic>
        <p:nvPicPr>
          <p:cNvPr id="9" name="Picture 9"/>
          <p:cNvPicPr>
            <a:picLocks noChangeAspect="1"/>
          </p:cNvPicPr>
          <p:nvPr/>
        </p:nvPicPr>
        <p:blipFill>
          <a:blip r:embed="rId2"/>
          <a:srcRect l="17542" r="1754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预算差异分析与调整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非预算控制</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非预算控制的概念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非预算控制是指不通过传统预算手段，而是运用其他管理工具和方法来实现组织目标的过程。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非预算控制的原理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非预算控制基于灵活性和适应性原理，通过实时反馈和调整来应对环境变化，强调目标导向和结果导向。</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98" r="2899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非预算控制的概念与原理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平衡计分卡（BSC）</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将组织战略转化为可操作的衡量指标和目标值，实现长期和短期目标的平衡。</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目标管理（MBO）</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通过设定明确、可衡量的目标，激励员工努力实现目标，并注重结果反馈和持续改进。</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关键绩效指标（KPI）</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通过设定和追踪关键绩效指标，评估组织和个人目标的达成情况。</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非预算控制的方法与工具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非预算控制能够适应快速变化的环境，及时调整目标和策略。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灵活性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通过设定明确的目标和奖励机制，激发员工的积极性和创造力。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激励性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非预算控制的优缺点分析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非预算控制的优缺点分析</a:t>
              </a:r>
            </a:p>
          </p:txBody>
        </p:sp>
      </p:grpSp>
      <p:sp>
        <p:nvSpPr>
          <p:cNvPr id="29" name="AutoShape 29"/>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目标设定难度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设定合理、明确的目标需要较高的管理水平和经验，否则可能导致目标过于模糊或难以实现。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反馈机制不足</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非预算控制可能缺乏有效的反馈机制，使得管理者难以及时了解实际情况并作出调整。</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过度关注短期目标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非预算控制可能过于关注短期目标的达成，而忽视长期战略目标的实现。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非预算控制的优缺点分析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https://d.book118.com/156050113132010042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2024-09-10T01:32:24.532</cp:lastPrinted>
  <dcterms:created xsi:type="dcterms:W3CDTF">2024-09-09T17:32:24Z</dcterms:created>
  <dcterms:modified xsi:type="dcterms:W3CDTF">2024-09-09T17:32:26Z</dcterms:modified>
</cp:coreProperties>
</file>