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778FD-44F9-4B30-A1EC-63BEF698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F5C84-9092-4966-8043-4C3B88D56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F312A-ACBC-4E80-89D2-08A10EB4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7CBCA-E085-4701-8503-625A68FA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2394A-179E-4573-9820-092CA4C6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E6637-ECC3-4BAA-BD78-A1BF00F0D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FB53F-8AE6-4EFB-A5A1-828169F4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2D90E-9A87-47B0-B213-E97A4F0A0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971F1-663A-4F6B-9118-7FB1FAA5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506A-4AC7-476A-ADB3-980F9D9B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91A1A-1657-4AFB-8252-E15DF9F2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0131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孕妇与乳母的营养需求与关节保健关联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营养需求对关节保健影响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孕期关节保健策略与措施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哺乳期关节保健注意事项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营养补充剂在孕期和哺乳期应用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孕妇与乳母特殊生理阶段概述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孕妇生理特点及营养需求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为了满足胎儿生长发育的需要，孕妇对能量、蛋白质、脂肪、矿物质和维生素等营养素的需求都会有所增加。尤其是钙、铁、叶酸等营养素，对孕妇和胎儿的骨骼、血液和神经系统发育至关重要。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孕妇在怀孕期间，身体会发生一系列生理变化，包括内分泌改变、子宫增大、血容量增加等。这些变化会影响孕妇的营养需求和关节健康。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哺乳期是母亲身体恢复的重要时期，同时也是宝宝生长发育的关键时期。乳母的乳汁分泌量、成分和质量都会受到自身营养状况的影响。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为了保证乳汁的充足和营养，乳母需要增加能量、蛋白质、钙、铁、锌等营养素的摄入。同时，水溶性维生素和脂溶性维生素的摄入量也需要相应增加。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乳母生理特点及营养需求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关节支撑作用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在孕期和哺乳期，由于体重增加和姿势改变，孕妇和乳母的关节承受的压力也会相应增加。健康的关节能够提供良好的支撑作用，保护脊柱和骨盆的稳定性。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关节营养需求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关节软骨和滑囊需要充足的营养来维持其正常功能和形态。孕妇和乳母在特殊生理时期，需要增加关节营养的摄入，包括葡萄糖胺、硫酸软骨素等营养素，以促进关节健康和减轻关节不适。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关节在孕期和哺乳期作用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营养需求对关节保健影响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构成骨骼和牙齿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维持神经肌肉功能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促进关节滑液分泌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500" b="23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钙质在关节保健中重要性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钙质是构成骨骼和牙齿的主要成分，对于维持骨骼的强度和牙齿的健康至关重要。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钙质在神经肌肉系统中发挥重要作用，有助于神经传导和肌肉收缩。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适量的钙质摄入可以促进关节滑液的分泌，从而起到润滑关节、减少摩擦的作用。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蛋白质对关节组织修复作用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构成关节组织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蛋白质是构成关节组织的基本物质，包括关节软骨、滑囊、韧带等。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促进关节损伤修复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蛋白质摄入充足时，可以促进关节损伤的修复和愈合，缩短恢复时间。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增强关节周围肌肉力量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适量的蛋白质摄入可以增强关节周围肌肉的力量和耐力，从而减轻关节负担。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矿物质如锌、铜、锰等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这些矿物质在关节保健中也发挥重要作用，如锌参与多种酶的合成，铜有助于维持结缔组织健康，锰参与骨骼形成等。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维生素D促进钙质吸收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维生素D有助于促进肠道对钙质的吸收和利用，从而维持骨骼健康和关节功能。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维生素C参与胶原蛋白合成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维生素C参与胶原蛋白的合成过程，有助于维持关节软骨和结缔组织的完整性。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维生素和矿物质对关节功能影响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孕期关节保健策略与措施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适量增加鱼、肉、蛋、奶等优质蛋白质来源，以满足孕妇及胎儿生长发育的需要。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多吃富含钙的食物，如牛奶、豆制品、海产品等，并适当晒太阳以增加维生素D的合成，有助于骨骼和关节的健康。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补充钙质和维生素D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避免过度肥胖以减轻关节负担，合理搭配膳食，控制总能量摄入。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控制体重增长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合理膳食搭配满足营养需求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选择适宜的运动方式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如孕妇瑜伽、游泳、散步等低强度运动，以增强关节周围肌肉的力量和柔韧性。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避免剧烈运动和过度伸展，以免对关节造成损伤。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循序渐进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根据孕妇的身体状况和孕周，逐渐增加运动量和运动强度。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适当运动增强关节周围肌肉力量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https://d.book118.com/156050131225010044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2024-09-13T10:27:39.424</cp:lastPrinted>
  <dcterms:created xsi:type="dcterms:W3CDTF">2024-09-13T02:27:39Z</dcterms:created>
  <dcterms:modified xsi:type="dcterms:W3CDTF">2024-09-13T02:27:41Z</dcterms:modified>
</cp:coreProperties>
</file>