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216325-6583-48DC-AB6C-589F27B85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31D962-E358-4444-80CF-BCE5074CD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9FD69-6406-468C-8339-2106409F1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B82C65-47F2-41DB-8025-422D80CE2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B9B48F-1EFC-4046-8649-5916B7ED5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CA20DD-2EDF-4239-959D-73B72362A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45F898-D46B-4721-B014-D4FB89B76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B52FCB-31B4-4E83-A046-9C43E2138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2F17B1-523F-4576-A248-FAF3C73AC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8BD7E-855E-472D-B4E6-E0B2063F7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E064E3-AEF4-40DF-A7FB-D2F893A48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05110304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2023-2028年中国基因药物行业供需分析及发展前景研究报告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中国基因药物行业供需现状分析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中国基因药物行业发展前景预测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中国基因药物行业竞争格局分析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中国基因药物行业政策环境分析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为了更好地了解中国基因药物行业的供需状况和发展前景，本研究报告旨在深入分析行业现状、发展趋势、竞争格局等方面，为相关企业和投资者提供决策参考。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研究的重要性和意义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随着基因技术的不断进步，基因药物行业在全球范围内迅速崛起，对人类健康和医疗领域产生了深远影响。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基因药物行业的快速发展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中国作为全球最大的药品市场之一，基因药物市场也呈现出蓬勃发展的态势，具有巨大的市场潜力和投资价值。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中国基因药物市场的巨大潜力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本报告主要关注2023-2028年期间中国基因药物行业的供需状况及发展前景，包括市场需求、供应情况、竞争格局、政策环境等方面的分析。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采用定性和定量相结合的研究方法，包括文献综述、市场调研、数据分析等。通过对行业相关政策、技术进步、市场需求等方面的深入分析，结合实际数据和市场趋势，对中国基因药物行业的未来发展进行预测和评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中国基因药物行业供需现状分析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供需变化趋势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随着技术的进步和产能的逐步释放，预计未来几年供需关系将逐步改善。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基因药物行业供需关系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基因药物行业供需关系呈现供不应求的态势，市场需求持续增长，而供给相对有限。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供需失衡的原因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供需失衡的主要原因是技术壁垒高、研发周期长、投入成本大以及产能扩张受限等因素。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行业供需概况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6" b="26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453" b="245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主要产品供需分析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基因治疗药物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基因治疗药物是基因药物市场的主要组成部分，市场需求量大，但供应相对较少，主要受制于技术难度和产能限制。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基因检测试剂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基因检测试剂是基因药物行业的另一个重要产品，市场需求稳步增长，但竞争激烈，价格竞争较为激烈。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基因检测服务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基因检测服务市场需求增长迅速，但服务品质和数据解读的准确性是影响供需的关键因素。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供需缺口现状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目前基因药物行业存在较大的供需缺口，市场供应不能满足日益增长的需求。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供需缺口原因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供需缺口的主要原因包括技术门槛高、研发周期长、投入成本大以及产能扩张受限等。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缩小供需缺口的措施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为缩小供需缺口，需要加大研发投入、加快技术进步、降低生产成本并积极扩大产能。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供需缺口及原因分析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中国基因药物行业发展前景预测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随着基因测序技术的进步和生物信息学的发展，基因药物研发将更加快速和精准。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基因药物研发加速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个性化医疗兴起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跨界合作加强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基于个体基因差异的个性化医疗将逐渐成为主流，基因药物将更加针对特定人群或个体。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基因药物研发需要多学科、多领域的合作，跨界合作将进一步加强，推动基因药物行业的快速发展。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全球市场规模持续增长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随着基因药物行业的快速发展，全球基因药物市场规模将持续增长。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中国市场潜力巨大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中国基因药物市场尚处于发展初期，但随着技术的进步和需求的增长，市场规模将迅速扩大。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新兴应用领域拓展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基因药物在罕见病、肿瘤等领域的应用将不断拓展，为市场增长提供新的动力。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市场规模预测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042" r="2004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CRISPR等基因编辑技术将更加精准和安全，为基因药物的研发提供更强大的工具。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基因编辑技术进一步成熟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细胞治疗技术将在肿瘤、罕见病等领域取得突破性进展，为基因药物研发提供新的方向。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细胞治疗技术突破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人工智能技术将与基因药物研发相结合，提高药物筛选和设计的效率和准确性。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人工智能与基因药物研发结合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技术创新预测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中国基因药物行业竞争格局分析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作为中国基因测序领域的领军企业，华大基因在基因药物研发、生产和销售方面具有较强的实力和经验。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华大基因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复星医药作为国内领先的生物医药企业，在基因药物领域拥有丰富的研发和生产经验，产品线丰富。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复星医药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恒瑞医药是中国创新药研发的代表企业之一，近年来也在基因药物领域加大投入，积极布局。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恒瑞医药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主要竞争者分析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技术创新成为竞争关键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基因药物领域技术更新换代迅速，企业需不断加大研发投入，提升技术创新能力，以保持竞争优势。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合作与兼并重组成为常态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为了提升竞争力、扩大市场份额，预计未来行业内企业将更加注重合作与兼并重组，实现资源整合和优势互补。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行业集中度不断提升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随着基因药物行业的快速发展，预计未来竞争格局将进一步向优势企业集中，行业集中度将不断提升。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竞争格局变化趋势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国内企业在基因药物领域具有较强的研发实力、生产能力和市场渠道，同时政策支持和市场需求也为企业提供了良好的发展环境。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劣势分析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与国际先进企业相比，国内企业在技术水平、产品质量和品牌影响力等方面仍有较大提升空间。同时，行业监管政策、法规体系和市场环境等方面也存在一定挑战。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19" r="229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竞争优势与劣势分析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https://d.book118.com/156051103043010040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2024-09-06T13:10:09.920</cp:lastPrinted>
  <dcterms:created xsi:type="dcterms:W3CDTF">2024-09-06T05:10:09Z</dcterms:created>
  <dcterms:modified xsi:type="dcterms:W3CDTF">2024-09-06T05:10:11Z</dcterms:modified>
</cp:coreProperties>
</file>