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DC0419-53CF-4DEF-AF88-391107D79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294FB2-047B-49B7-949C-2A491943A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CC904-FDE4-4982-B98C-1F771B563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DCB36C-1C06-443D-977A-6B339E026B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B96D8F-CA57-4638-93A0-05647CC70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A38AF4-68BE-42D1-93AB-ACF0EB5D2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03A5C7-0F87-4D5F-AAA2-E4C2118AA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C125A2-BBA0-4D6B-B046-51AF381C7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D5A06E-E330-4B6C-8A16-C6241E9F1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DC245F-665E-4410-A8A9-3E5120441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A9D708-4C5A-47E1-B0AF-2D316CDFE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605303501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社交媒体行业的数据分析与用户洞察培养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社交媒体行业数据分析基础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用户洞察方法与技巧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社交媒体行业数据分析应用案例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培养数据分析与用户洞察能力的途径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社交媒体行业快速发展，用户规模庞大，产生海量数据。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数据分析与用户洞察成为企业核心竞争力的重要组成部分。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培养相关人才有助于提升社交媒体企业的运营效率和用户满意度。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数据分析与用户洞察在社交媒体行业的重要性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了解用户需求和行为习惯，为产品优化和运营策略提供数据支持。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发现潜在的市场机会和竞争对手的弱点，制定有针对性的营销策略。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提高广告投放效果和ROI，降低营销成本。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监测和分析用户反馈，提升用户体验和满意度。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社交媒体行业数据分析基础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数据来源选择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根据分析需求，选择合适的数据来源，如社交媒体平台API、第三方数据提供商、公开数据集等。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数据清洗与整理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对收集到的数据进行清洗、去重、格式化等处理，确保数据质量和一致性。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确定数据收集目标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明确分析目的和需求，确定需要收集的数据类型、范围和时间段。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数据收集与整理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相关性分析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通过计算变量间的相关系数，探究变量间的关联程度和方向。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文本分析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运用自然语言处理技术对文本数据进行处理和分析，提取关键信息和情感倾向。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回归分析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建立回归模型，探究自变量对因变量的影响程度和方向，预测未来趋势。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描述性统计分析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运用统计学方法对数据进行描述性统计，如均值、中位数、标准差等，了解数据分布和特征。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数据处理与分析方法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数据可视化工具选择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根据分析需求和呈现效果，选择合适的数据可视化工具，如Excel、Tableau、Power BI等。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可视化图表设计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设计直观、易懂的图表，如折线图、柱状图、散点图等，展示数据分析结果。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报告撰写与呈现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将数据分析结果整理成报告，包括分析背景、方法、结果和结论等部分，以清晰、简洁的语言呈现给决策者或相关人员。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数据可视化与报告呈现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用户洞察方法与技巧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用户画像构建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通过社交媒体平台的数据API、第三方数据工具或爬虫技术，收集用户的基本信息、社交关系、内容偏好等多维度数据。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数据清洗与整合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对收集到的数据进行清洗、去重、整合，确保数据的准确性和一致性。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特征提取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从清洗后的数据中提取出用户的特征，如年龄、性别、地域、职业、兴趣等。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用户画像构建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基于提取的特征，构建用户画像，包括用户的基本属性、社交属性、内容偏好等。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用户行为分析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行为定义与分类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明确需要分析的用户行为，如点赞、评论、转发、关注等，并对这些行为进行分类。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行为数据分析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对收集到的行为数据进行统计分析，包括行为的数量、频率、时间分布等。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行为数据收集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通过社交媒体平台的数据API或第三方数据工具，收集用户在社交媒体上的行为数据。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行为模式挖掘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运用数据挖掘技术，发现用户的行为模式，如用户的活跃时段、内容偏好、社交习惯等。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https://d.book118.com/156053035012010050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2024-09-15T04:28:00.083</cp:lastPrinted>
  <dcterms:created xsi:type="dcterms:W3CDTF">2024-09-14T20:28:00Z</dcterms:created>
  <dcterms:modified xsi:type="dcterms:W3CDTF">2024-09-14T20:28:02Z</dcterms:modified>
</cp:coreProperties>
</file>