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A28BC-BB72-4C65-871A-09BF1185A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1020F-37D4-463D-B7C8-C67D21302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422AE-CC34-4AD3-9386-F5DC6334A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45F92-A8C4-4A3E-9B9A-D264F697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A9FF86-2FBF-4FD1-9A57-373844DD7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C0FEC-6013-4B15-98B8-EC4F60995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3438DD-ECF6-4E2F-8F12-7BE6164AE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ABF18-FD4C-49D5-9311-B7B015CC8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A46CC-C201-4342-9CD2-6CC76CEF4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D10A5-F4F8-4205-8A25-BA7EF20D5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BAB46-9464-476D-93E6-094CAC195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531242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知识产权科职能自查报告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知识产权科职能概述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自查内容与方法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自查结果与分析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62" r="19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当前社会对知识产权保护的重视程度不断提高，知识产权科作为负责知识产权保护和管理的重要部门，其职能的履行对于保护创新成果、维护市场秩序具有重要意义。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随着科技的不断进步和经济的快速发展，知识产权科所面临的挑战和压力也不断增加，需要不断加强自身建设和完善工作机制，以适应新形势下的工作要求。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对知识产权科职能履行情况进行全面自查，发现问题、分析原因、提出改进措施，提高工作质量和效率。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通过自查，加强内部管理，完善工作流程，提高工作效率，确保知识产权科职能得到有效履行，为保护创新成果、维护市场秩序提供有力保障。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503" b="1450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759" b="975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促进知识产权科与其他相关部门的协同配合，形成工作合力，共同推动知识产权保护事业的发展。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01" b="2630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知识产权科职能概述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83" b="12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负责制定和优化知识产权保护策略，确保公司的知识产权得到充分保护。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对侵犯公司知识产权的行为进行调查，采取适当的法律措施进行维权。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侵权行为调查与处理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知识产权申请与审查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专利申请与维护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负责公司专利的申请、审查、维护工作，确保专利的有效性和合法性。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商标注册与监测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负责商标的注册、监测、维权工作，确保商标的安全和信誉。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负责知识产权纠纷的调解和仲裁，寻求快速、有效的解决方案。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为涉及知识产权的诉讼提供支持和代理，维护公司的合法权益。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知识产权纠纷处理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诉讼支持与代理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纠纷调解与仲裁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制定并实施内部知识产权培训计划，提高员工的知识产权意识和保护能力。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内部培训计划制定与实施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组织外部宣传和教育活动，提高社会公众对知识产权的认知和尊重。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外部宣传与教育活动组织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知识产权培训与宣传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自查内容与方法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自查内容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知识产权管理流程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检查知识产权的申请、审查、维护和保护等流程是否符合规定，是否存在漏洞或不足。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内部管理制度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评估知识产权科的内部管理制度是否健全，如档案管理、保密制度等。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法律法规遵守情况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核实知识产权科是否严格遵守相关法律法规，如专利法、商标法等。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人员配备与培训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检查知识产权科的人员配备是否充足，专业素质是否达标，以及是否有定期培训计划。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收集并审查知识产权科的档案、工作报告等资料，了解其日常工作内容和成果。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资料审查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实地考察知识产权科的工作环境、设施设备等情况，了解其实际运作状况。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与知识产权科的工作人员进行访谈，了解其工作感受、存在的问题和建议。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人员访谈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请教外部专家或相关机构，获取对知识产权科工作的评价和建议。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外部咨询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自查方法与步骤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https://d.book118.com/156053124223010033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2024-09-02T15:09:39.691</cp:lastPrinted>
  <dcterms:created xsi:type="dcterms:W3CDTF">2024-09-02T07:09:39Z</dcterms:created>
  <dcterms:modified xsi:type="dcterms:W3CDTF">2024-09-02T07:09:41Z</dcterms:modified>
</cp:coreProperties>
</file>