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2264A-8270-4E21-BB89-78A204972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B6038-4EDF-42B3-997D-C45713081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C32CB-5E0A-44BC-A7C0-AD4BFDC89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F54C0-5D8B-4EF8-BBFC-DD57FCEBA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656E43-02CA-4B23-A687-D81A272E7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8DB5F-DBF4-45C3-8B6E-D8571959F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B7E0D-3282-4670-9AF8-DFE328E66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0B0BF-ADC2-4638-BED9-FEE12E143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92AE7-5976-4419-8061-C7345A78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8C18C-8F2C-40E2-9EAB-2E1E80437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9D652-AD1F-482A-A59E-60D0F2CBC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53132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特殊工种作业人员安全管理制度的安全指导与顾问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特殊工种作业人员安全管理制度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安全顾问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64" r="16264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提高特殊工种作业人员的安全意识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通过安全指导与顾问，使特殊工种作业人员了解和掌握安全操作规程和技能，减少事故发生。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保障企业安全生产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通过规范特殊工种作业人员的行为，降低企业安全生产风险，提高生产效率。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根据国家法律法规要求，企业必须建立特殊工种作业人员安全管理制度，并配备安全指导与顾问。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通过安全指导与顾问，减少作业人员的伤亡事故，保障人员生命安全。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保障人员生命安全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安全生产是企业形象的重要组成部分，通过实施安全管理制度，提高企业声誉和社会形象。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安全稳定的作业环境有助于提高生产效率，为企业创造更多的经济效益。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79" r="31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特殊工种作业人员是指在特定条件下进行的高风险、高强度或特殊技能要求的作业人员。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根据作业环境和作业性质的不同，特殊工种可分为高空作业、井下作业、压力容器操作、电工、焊工等。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237" b="102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制定针对不同特殊工种的作业安全规定，包括作业前准备、作业过程安全操作规程、作业后检查等。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制定特殊工种作业的安全标准，包括设备设施安全性能标准、作业环境安全标准等，确保作业人员的人身安全。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安全规定与标准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对特殊工种作业人员进行岗前培训和在岗培训，提高其安全意识和操作技能，确保其能够熟练掌握安全操作规程。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定期开展安全教育活动，加强作业人员的安全意识，提高其对危险源的辨识和应对能力。同时，教育作业人员遵守安全规定，杜绝违章操作。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安全指导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针对特殊工种作业的特性，制定详细的安全操作规程，包括操作步骤、安全注意事项等，确保作业人员了解并遵循。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定期对特殊工种作业人员进行安全操作规程的培训和考核，确保他们熟练掌握安全操作规程，提高安全意识。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配备安全防护设备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根据作业环境和作业需求，为特殊工种作业人员配备合适的安全防护设备，如防护服、护目镜、手套等。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使用与维护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确保作业人员正确使用和维护安全防护设备，及时更换损坏或失效的设备，确保其有效性。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风险评估与控制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定期对特殊工种作业进行风险评估，识别潜在的安全隐患和风险，采取相应的控制措施，降低事故发生的可能性。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制定针对特殊工种作业的安全事故应急预案，定期组织演练，提高作业人员在紧急情况下的应对能力。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https://d.book118.com/156053132020010100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2024-09-23T23:19:37.445</cp:lastPrinted>
  <dcterms:created xsi:type="dcterms:W3CDTF">2024-09-23T15:19:37Z</dcterms:created>
  <dcterms:modified xsi:type="dcterms:W3CDTF">2024-09-23T15:19:39Z</dcterms:modified>
</cp:coreProperties>
</file>