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E2197DC-EC0E-49F3-9B46-36FD532C3F3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18803-A323-4976-ADD5-33148E7DE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2137F-AEE5-4887-8159-9F1FB83EC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FDD04-4EEF-4519-9357-10B2041B1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77214-5698-4A2A-BC45-20127D8E9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257F9-842D-4980-A003-76C340974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CC5F1F-FB04-49C4-AA57-B4A2F96D5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BE7179-5182-4C5A-9680-8EC178707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59B43-9031-4A29-A60A-5234B0FD2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91E0D-DEEC-4305-BC95-01917F3CB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7C158-E4B1-4B28-8BE2-E9C107170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6DEDF-0327-45C0-86EE-501D0CF6A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64CD12F-6B25-4A22-9331-6F72F4573D4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0615BAD-F2CD-4CF2-983A-F842EEFDCCB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5320424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税务筹划师年度工作总结模板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税务筹划师年度工作总结模板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工作成果与业绩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问题与挑战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评估与反思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经验分享与学习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税务筹划师年度工作总结模板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https://d.book118.com/156053204243010103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税务筹划师年度工作总结模板</vt:lpstr>
      <vt:lpstr>目录</vt:lpstr>
      <vt:lpstr>第1章 税务筹划师年度工作总结模板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2024-09-29T11:11:05.435</cp:lastPrinted>
  <dcterms:created xsi:type="dcterms:W3CDTF">2024-09-29T03:11:05Z</dcterms:created>
  <dcterms:modified xsi:type="dcterms:W3CDTF">2024-09-29T03:11:07Z</dcterms:modified>
</cp:coreProperties>
</file>