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B21F4-E3C6-4818-9A9C-F01EBED11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BB27E-9122-47CA-84A4-8C643968B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965F8-82AA-4465-8408-7D3ED8DCD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C8CCA-84BC-4360-BC79-319A51FB1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3D47E1-D975-4AB0-BAF7-0C3715DAC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7BA3F5-6AB6-4411-AAAA-296815094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EA3C9-F0B8-404D-A693-5498E1DDE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386BC-C140-4CEA-9D67-4F9DABDF8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CE7BA-2CA8-4F8B-9ACA-6C15BA937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6AFC9-8162-4F5A-BCCE-F4D6214F8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6FADB-E6F3-4194-9969-707C5FF23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54213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如何进行FA分析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FA分析的基本步骤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FA分析的方法与技巧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FA分析在各个领域的应用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FA分析的挑战与解决方案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FA分析的未来发展趋势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探究变量间关系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FA分析是一种多元统计方法，旨在探究多个变量之间的潜在关系，通过降维技术简化数据结构。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识别潜在因子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FA分析能够识别影响观测变量的潜在因子，揭示数据的内在结构。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为后续分析提供基础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FA分析的结果可以为后续的研究和分析提供基础，如回归分析、聚类分析等。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FA分析（Factor Analysis）是一种多元统计分析方法，通过研究变量之间的内部依赖关系，探求观测数据中的基本结构，并用少数几个假想的变量来表示其基本的数据结构。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简化数据结构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通过因子提取和旋转，FA分析能够简化数据结构，使得变量之间的关系更加清晰。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揭示潜在因子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FA分析能够揭示影响观测变量的潜在因子，有助于深入理解数据的内在结构。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FA分析能够将多个观测变量转化为少数几个因子，实现数据的降维处理。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FA分析的定义和作用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FA分析的基本步骤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明确FA分析的研究目的，例如探索变量之间的关系、识别潜在因子等。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定义研究范围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确定研究的对象、时间、空间等范围，以及所需的数据类型和来源。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对收集到的数据进行清洗、整理、编码等处理，以便于后续分析。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设计调查问卷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根据研究目标，设计合适的调查问卷，收集受访者的意见、态度、行为等信息。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采集二手数据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从已有的数据库、文献、报告等中收集相关数据。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去除重复、无效、异常等数据，保证数据的准确性和可靠性。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将数据转换为适合FA分析的形式，例如将数据标准化、归一化等。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对分类变量进行编码，以便于在FA分析中使用。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数据编码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确定因子个数和命名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通过因子分析，确定因子的个数，并对因子进行命名和解释。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评估模型的拟合度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通过比较模型的拟合指标，例如卡方值、自由度、拟合优度等，评估模型的拟合度。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选择合适的因子分析方法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根据研究目标和数据类型，选择合适的因子分析方法，例如探索性因子分析、验证性因子分析等。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37" r="943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解释因子含义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根据因子的载荷矩阵和命名，解释因子的含义和代表的变量。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分析因子之间的关系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通过计算因子之间的相关系数、协方差等，分析因子之间的关系和相互影响。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提出建议和展望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根据分析结果，提出针对性的建议和展望，为决策提供参考。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得出结论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FA分析的方法与技巧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在进行FA分析前，需要对原始数据进行清洗和整理，包括处理缺失值、异常值和重复数据等，以确保数据的准确性和一致性。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计算数据的均值、中位数、众数、方差、标准差等描述性统计量，以初步了解数据的分布和特征。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描述性统计量计算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利用图表、图像等方式将数据可视化，如绘制直方图、箱线图、散点图等，以更直观地展示数据的分布和规律。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根据样本数据计算总体参数的置信区间，以评估参数的估计精度和可靠性。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置信区间估计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效应量分析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计算效应量以量化不同组之间的差异大小，有助于更全面地了解数据特征。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通过假设检验判断样本数据所代表的总体是否具有某种特征或差异，包括参数检验和非参数检验两种方法。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292" b="11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根据数据类型和分析目的选择合适的图表类型，如折线图、柱状图、饼图等。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选择合适的图表类型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合理设置图表的标题、坐标轴标签、图例等元素，使图表更加易于理解和解读。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设计清晰的图表元素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通过不同颜色区分不同组别的数据点或线条，有助于更直观地展示数据之间的差异和联系。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利用颜色区分不同组别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2" b="1392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根据研究问题和数据类型选择合适的假设检验类型，如t检验、F检验、卡方检验等。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确定假设检验的类型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根据假设检验的公式计算检验统计量和对应的p值，以判断假设是否成立。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计算检验统计量和p值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根据置信区间的计算结果解读总体参数的估计范围和精度，评估结果的可靠性和稳定性。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解读置信区间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假设检验与置信区间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https://d.book118.com/156054213132010045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2024-09-14T08:23:18.102</cp:lastPrinted>
  <dcterms:created xsi:type="dcterms:W3CDTF">2024-09-14T00:23:18Z</dcterms:created>
  <dcterms:modified xsi:type="dcterms:W3CDTF">2024-09-14T00:23:20Z</dcterms:modified>
</cp:coreProperties>
</file>