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FD680-C57F-4E2E-99A3-033169EC9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D4B0F-99E9-4312-8E6D-044C2F332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4D339-0D25-4559-903F-758A5F377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896D4-3480-467B-9EE4-B5C0CB75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16434-5415-41B0-B4A5-8B732FEC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56F88E-36E8-4573-AEF5-93EAB9AF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9DE19-2D35-468A-A0F6-0FE07305A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FE947-F6E2-4BF6-9822-383235613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B1D58-49ED-4315-A85E-A50DB914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F6375-E637-4028-BE78-2F7EF60C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34CB6-3E94-4B64-B60B-9D41BB6A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4215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金融投资企业2024年采购和制度规范化计划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制度规范化建设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通过有效的采购策略，降低原材料、设备和服务等采购成本，提高企业盈利能力。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确保所采购的物品和服务符合质量标准，维护企业声誉和客户满意度。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与供应商建立长期稳定的合作关系，优化供应链条，提高采购效率。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明确采购目标和原则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深入了解行业动态、市场需求和竞争态势，为企业制定合适的采购策略提供数据支持。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根据历史数据和市场趋势，预测未来一段时间内企业所需的原材料、设备和服务等采购量。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识别潜在的市场风险和供应链风险，制定相应的应对措施，降低采购风险。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分析市场趋势与需求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定期对采购计划和预算进行监控和调整，确保采购活动的顺利进行和预算的合理支出。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根据企业需求和市场分析，制定详细的采购计划，包括采购物品、数量、时间表和供应商选择等。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根据采购计划和历史数据，编制合理的采购预算，确保企业资金的有效利用。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制定采购计划和预算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明确供应商资格预审的标准和条件，包括企业资质、经验、财务状况、技术能力等。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预审流程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建立供应商资格预审流程，包括申请、审核、现场考察等环节，确保供应商符合采购要求。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预审结果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根据预审结果，筛选出符合要求的供应商，进入下一轮综合能力评估。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供应商资格预审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采用定性和定量评估方法，对供应商的各项指标进行评估，确保评估结果客观、公正。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根据评估结果，对供应商进行排名和分类，为后续选定合格供应商名单提供依据。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制定供应商综合能力评估指标，包括质量、价格、交货期、服务、创新等方面。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供应商综合能力评估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根据采购需求和供应商综合能力评估结果，制定选定合格供应商的标准和条件。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名单确定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从综合能力评估合格的供应商中，选定符合采购需求的供应商，形成合格供应商名单。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名单维护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定期对合格供应商名单进行更新和维护，确保名单中的供应商始终符合采购要求。同时，建立供应商奖惩机制，对表现优秀的供应商给予一定的奖励和激励，对存在问题的供应商采取相应的惩罚措施。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选定合格供应商名单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采购执行与监控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采购订单跟踪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建立采购订单跟踪机制，实时监控采购订单的执行情况，确保供应商按照合同约定履行交货义务。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采购变更管理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建立采购变更管理流程，对采购过程中的任何变更进行严格控制和管理，确保采购执行的稳定性和一致性。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采购订单下达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建立标准化的采购订单下达流程，明确采购物品、数量、价格、交货期等关键信息，确保采购需求的准确传达。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采购订单下达及跟踪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建立交货期管理制度，明确供应商交货期的要求和违约责任，确保采购物品按时到货。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制定严格的质量检验标准和程序，对采购物品进行入库前的质量检查和验收，确保采购物品符合质量要求。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建立不合格品处理流程，对检验不合格的物品进行退货、换货等处理，确保采购物品的质量稳定。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https://d.book118.com/156054215132010045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2024-09-14T08:23:18.650</cp:lastPrinted>
  <dcterms:created xsi:type="dcterms:W3CDTF">2024-09-14T00:23:18Z</dcterms:created>
  <dcterms:modified xsi:type="dcterms:W3CDTF">2024-09-14T00:23:20Z</dcterms:modified>
</cp:coreProperties>
</file>