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311167-4140-4425-9754-0E574B5320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71504D-7713-490A-BE5C-3EC69B8563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7B2FD3-C7EC-42A9-86F6-485BC5FBC5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F898D1E-5B47-41B3-873F-C6F6100FCB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8F1F2F7-7FBC-4FD8-9147-57ABFA2FA51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E790C34-AEF5-4731-9658-B36101BEA4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355DAFB-5260-474D-BDA5-878D3DD712E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D293B51-EC65-456A-A315-0B3E4ED5CFB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750E11-09E7-437E-97A7-AE4C7482A6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A63028-6DA1-481E-B753-6AD7C8C0D23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3E83253-70C5-4776-8651-E94A5622B5D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5610101415201005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20667" y="1924000"/>
            <a:ext cx="5976518" cy="21531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现场审核对发现的问题进行确认和验证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0127" y="5195764"/>
            <a:ext cx="8024774" cy="48280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406" y="5697617"/>
            <a:ext cx="7317638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2024-02-02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现场审核流程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问题确认方法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问题验证策略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问题处理与改进建议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303" r="3130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5906739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确保组织运作符合法规、标准和内部要求，提高管理水平和效率。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审核目的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基于组织的风险评估、内部审核计划或外部监管要求，进行现场审核活动。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审核背景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审核目的和背景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1" r="15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通过现场观察、文件审查、人员访谈等方式，发现潜在或实际存在的问题。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对发现的问题进行初步分析，判断其性质、严重程度和可能原因。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问题发现与初步分析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初步分析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问题发现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9006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确认问题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575643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验证措施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20535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提高审核质量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927174" y="4720386"/>
            <a:ext cx="2415272" cy="37040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促进持续改进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确认和验证的重要性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 t="116" b="116"/>
          <a:stretch>
            <a:fillRect/>
          </a:stretch>
        </p:blipFill>
        <p:spPr>
          <a:xfrm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28882" r="28882"/>
          <a:stretch>
            <a:fillRect/>
          </a:stretch>
        </p:blipFill>
        <p:spPr>
          <a:xfrm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/>
          <a:srcRect l="31248" r="31248"/>
          <a:stretch>
            <a:fillRect/>
          </a:stretch>
        </p:blipFill>
        <p:spPr>
          <a:xfrm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AutoShape 35"/>
          <p:cNvSpPr/>
          <p:nvPr/>
        </p:nvSpPr>
        <p:spPr>
          <a:xfrm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6" name="TextBox 36"/>
          <p:cNvSpPr txBox="1"/>
          <p:nvPr/>
        </p:nvSpPr>
        <p:spPr>
          <a:xfrm>
            <a:off x="1441168" y="350023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21550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99747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77944" y="3500231"/>
            <a:ext cx="1363980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0" name="AutoShape 40"/>
          <p:cNvSpPr/>
          <p:nvPr/>
        </p:nvSpPr>
        <p:spPr>
          <a:xfrm>
            <a:off x="91770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对初步分析的问题进行进一步核实和确认，确保问题真实存在且准确。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3595904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制定并实施验证措施，以证明问题已得到妥善解决或控制，降低组织风险。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274100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通过确认和验证环节，提高审核的准确性和有效性，为组织提供有价值的改进建议。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952297" y="5153111"/>
            <a:ext cx="2415273" cy="999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将确认和验证作为持续改进的重要环节，推动组织不断完善管理体系和运作流程。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现场审核流程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/>
          </a:blip>
          <a:srcRect l="25000" r="25000"/>
          <a:stretch>
            <a:fillRect/>
          </a:stretch>
        </p:blipFill>
        <p:spPr>
          <a:xfrm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054790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确定审核的具体目标和涵盖的业务范围，以便进行有针对性的准备。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66852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明确审核目的和范围</a:t>
            </a:r>
          </a:p>
        </p:txBody>
      </p:sp>
      <p:sp>
        <p:nvSpPr>
          <p:cNvPr id="7" name="AutoShape 7"/>
          <p:cNvSpPr/>
          <p:nvPr/>
        </p:nvSpPr>
        <p:spPr>
          <a:xfrm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8086465" y="1349766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组建审核团队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066852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制定审核计划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8086465" y="3944067"/>
            <a:ext cx="3375812" cy="63398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准备审核工具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4403" y="2081621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根据审核需求，选择合适的审核人员，并确保他们具备相应的资质和经验。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54790" y="46755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根据审核目的、范围和资源情况，制定合理的审核计划，包括审核时间、地点、方式等。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4403" y="4679187"/>
            <a:ext cx="3255153" cy="14142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根据审核需求，准备必要的审核工具，如检查表、记录表、相机等。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审核前准备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343439" y="1390903"/>
            <a:ext cx="3583020" cy="975360"/>
            <a:chOff x="4343439" y="1390903"/>
            <a:chExt cx="3583020" cy="975360"/>
          </a:xfrm>
        </p:grpSpPr>
        <p:sp>
          <p:nvSpPr>
            <p:cNvPr id="3" name="AutoShape 3"/>
            <p:cNvSpPr/>
            <p:nvPr/>
          </p:nvSpPr>
          <p:spPr>
            <a:xfrm>
              <a:off x="695109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4854091" y="1391888"/>
              <a:ext cx="2537366" cy="971419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4343439" y="1390903"/>
              <a:ext cx="975360" cy="975360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/>
          </a:blip>
          <a:srcRect l="34168" r="34168"/>
          <a:stretch>
            <a:fillRect/>
          </a:stretch>
        </p:blipFill>
        <p:spPr>
          <a:xfrm>
            <a:off x="8437171" y="1327341"/>
            <a:ext cx="3341641" cy="4581961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49459" y="1392873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53911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601242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与受审核方进行沟通，明确审核目的、范围和计划，并解答受审核方的疑问。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146770" y="1390903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01242" y="1602358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首次会议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05571" y="242529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对受审核方的现场进行观察，了解实际情况，收集必要的证据。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5571" y="1601372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现场观察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49459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53911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6" name="TextBox 16"/>
          <p:cNvSpPr txBox="1"/>
          <p:nvPr/>
        </p:nvSpPr>
        <p:spPr>
          <a:xfrm>
            <a:off x="601242" y="4982395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与受审核方进行充分的交流，了解他们的观点、解释和说明，以便对问题进行深入了解。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46770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01242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沟通交流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853788" y="3941002"/>
            <a:ext cx="2537366" cy="971419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AutoShape 20"/>
          <p:cNvSpPr/>
          <p:nvPr/>
        </p:nvSpPr>
        <p:spPr>
          <a:xfrm>
            <a:off x="434343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TextBox 21"/>
          <p:cNvSpPr txBox="1"/>
          <p:nvPr/>
        </p:nvSpPr>
        <p:spPr>
          <a:xfrm>
            <a:off x="4405571" y="4982395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根据观察和交流结果，形成审核发现，记录问题点、不符合项及改进建议。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51099" y="3939031"/>
            <a:ext cx="975360" cy="97536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TextBox 23"/>
          <p:cNvSpPr txBox="1"/>
          <p:nvPr/>
        </p:nvSpPr>
        <p:spPr>
          <a:xfrm>
            <a:off x="4386521" y="4150486"/>
            <a:ext cx="3433799" cy="5524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606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形成审核发现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审核实施过程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164019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633268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102515" y="2833673"/>
            <a:ext cx="1616136" cy="16161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7571764" y="2833673"/>
            <a:ext cx="1616136" cy="161613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3487002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6251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25498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94747" y="3175240"/>
            <a:ext cx="970170" cy="9405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51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审核结果汇总与反馈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8919" y="1491953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汇总审核发现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472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对审核过程中发现的问题进行汇总，整理成审核报告。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102515" y="1491953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确认问题点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02515" y="1982286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与受审核方一起确认审核报告中列出的问题点，确保双方对问题有共同的认识。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97292" y="4606720"/>
            <a:ext cx="401123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反馈审核结果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7309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将审核报告反馈给受审核方，与他们进行沟通，确保他们了解审核结果。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30887" y="4606720"/>
            <a:ext cx="4010978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制定改进计划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30887" y="5097054"/>
            <a:ext cx="4133850" cy="85138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针对审核发现的问题，与受审核方一起制定改进计划，明确改进措施、责任人和完成时间。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86904" y="1832059"/>
            <a:ext cx="7686675" cy="9906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04" y="2975515"/>
            <a:ext cx="6486525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</a:pPr>
            <a:r>
              <a:rPr lang="en-US" sz="51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问题确认方法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观察现场环境、设备、操作流程等，注意是否存在异常情况。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与现场工作人员交流，了解他们对问题的认知和实际操作情况。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对关键岗位人员进行深入访谈，获取更详细的信息和反馈。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现场观察与询问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核实文档资料的真实性、准确性和完整性，判断其与现场情况是否一致。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对文档资料进行分类整理，提取关键信息，为问题确认提供依据。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8771" b="8771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8771" b="8771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t="8771" b="877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查阅相关文件、记录、报告等，了解问题的背景、历史和现状。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文档资料审查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https://d.book118.com/156101014152010051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2024-09-17T14:06:19.383</cp:lastPrinted>
  <dcterms:created xsi:type="dcterms:W3CDTF">2024-09-17T06:06:19Z</dcterms:created>
  <dcterms:modified xsi:type="dcterms:W3CDTF">2024-09-17T06:06:21Z</dcterms:modified>
</cp:coreProperties>
</file>