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00599-1F50-4609-821C-78103C2BC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5796FE-78CA-4308-AD7E-EEA709B4A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933EC-7908-411A-9DD3-428C31532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FEE437-20CC-45FA-A24A-139825510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64AA17-0F10-4C07-815B-3D71EEA57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E1D26B-6F1E-4546-B2D2-60264225F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0A7590-0A72-4A65-99F1-6CA25D621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F7E925-DE7C-4147-885A-59BE61D19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B54E71-A1B4-406D-9E19-FD6FA8817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8A8F19-3652-442D-8690-46A02A043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3ED736-3706-43EE-9134-DB93112D9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10102015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教师工作职责培训课件为学生提供实际操作机会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教师工作职责概述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教育教学实际操作培训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学术研究实际操作培训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社会服务实际操作培训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学生实际操作机会提供方案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当前教育改革对教师的工作职责提出了更高的要求，需要教师不仅具备专业知识，还要能够为学生提供实际操作机会，以培养学生的实践能力和创新精神。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适应教育改革的需要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通过培训，使教师更好地理解和掌握教学方法和技巧，提高教学效果和质量，为学生提供更好的学习体验。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提高教师教学质量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学生通过实际操作，可以加深对理论知识的理解，提高实践能力和解决问题的能力，为未来的学习和工作打下坚实的基础。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培训要求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对教育改革和新的教学理念有一定的了解和认识；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能够在教学中为学生提供实际操作机会，注重培养学生的实践能力和创新精神。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培训对象：中小学各学科教师、教育行政人员、教研员等。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具备基本的教学能力和素质；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愿意积极参与培训，学习和掌握新的教学方法和技能；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教师工作职责概述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教育教学职责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制定教学计划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根据学生的需求和课程要求，制定详细的教学计划，包括教学目标、教学内容、教学方法和评估方式等。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授课与辅导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按照教学计划进行授课，采用多种教学方法和手段，激发学生的学习兴趣和积极性，同时提供课后辅导和答疑。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定期对学生的学习情况进行评估，包括考试、作业、课堂表现等，及时反馈学生的学习成果和不足之处，帮助学生改进学习方法。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积极参与学术研究和交流活动，关注学科前沿动态，提高自身的学术水平和影响力。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学术研究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论文发表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科研项目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撰写学术论文或研究报告，参加学术会议或研讨会，与同行进行学术交流和合作。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申请和承担科研项目，开展实验或调查研究，推动学术成果的应用和转化。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学术研究职责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积极参与社会公益活动或志愿服务，为社会做出贡献，同时提高自身的社会责任感和综合素质。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社会服务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与企业或行业合作，开展实践教学或产学研合作项目，促进人才培养和科技创新。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校企合作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通过讲座、报告、展览等方式，向社会公众普及科学知识和文化素养，提高公众的科学素质。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学术推广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社会服务职责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教育教学实际操作培训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确定教学目标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分析学生需求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选择教学内容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设计教学流程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课程设计与备课技巧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明确课程的知识、技能和情感态度目标，确保教学有针对性。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根据教学目标和学生需求，选择合适的教学内容，包括教材、教辅、网络资源等。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了解学生的背景、兴趣和需求，以便设计符合学生实际的教学内容。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合理规划教学时间，安排导入、新课、巩固、拓展等教学环节，确保教学过程的连贯性和高效性。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通过提问、讨论等方式，了解学生的已有知识和经验，为新课教学做好准备。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激活学生的前知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采用多种教学方法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引导学生参与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及时反馈与调整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灵活运用讲授、讨论、案例分析、角色扮演等多种教学方法，激发学生的学习兴趣和主动性。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鼓励学生提问、发表观点、参与讨论，培养学生的思维能力和表达能力。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根据学生的表现和反应，及时调整教学策略和方法，确保教学效果。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课堂教学方法与策略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根据教学目标和内容，设计合理的评价策略，包括课堂表现、作业、测验、考试等多种评价方式。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设计评价策略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对学生的表现及时给予反馈，肯定优点、指出不足，并提供改进建议，帮助学生不断进步。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及时给予反馈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引导学生对自己的学习和表现进行反思和评价，同时也鼓励同学之间相互评价，促进学生的自我发展和团队协作。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鼓励学生自评和互评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定期对学生的学习情况和评价结果进行总结和反思，发现问题并及时改进教学方法和策略，提高教学效果。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定期总结与反思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学生评价与反馈处理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https://d.book118.com/156101020152010051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2024-09-17T14:06:23.028</cp:lastPrinted>
  <dcterms:created xsi:type="dcterms:W3CDTF">2024-09-17T06:06:23Z</dcterms:created>
  <dcterms:modified xsi:type="dcterms:W3CDTF">2024-09-17T06:06:25Z</dcterms:modified>
</cp:coreProperties>
</file>