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8034C-775D-4D17-B164-FEB733B4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E39F5-4D2B-4392-88E4-B05A8058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B61C7-A386-46D8-B043-18A7D6E7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71C22-CA09-442A-B6C1-E21FB870B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61A1F-6E41-4F94-93D8-8E4D352AD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88670-FDC1-4036-A0F6-32828826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D54BB-4A09-4F79-9120-26C2519B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D43B9-7B1E-452D-8164-6512B4624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34F29-ABAF-46F9-9910-AF1A4DF4E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B5E8C-9C92-44E8-B660-B4C75462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C1CBD-AD54-4659-B116-BF027DA0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01025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企业2024年规章制度违纪处理流程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违纪行为定义与分类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员工申诉与复议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违纪处理结果运用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规章制度概述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维护公司秩序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通过明确的规章制度，规范员工在工作场所的行为，确保员工遵守公司的价值观和道德标准。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规章制度有助于维护公司内部秩序，确保公司正常运营，防范潜在风险。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合理的规章制度能够展示公司的专业性和管理水平，提升企业的社会形象和声誉。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规章制度的适用范围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规章制度适用于公司所有员工，包括正式员工、实习生、临时工等。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规章制度主要用于规范公司内部管理，涉及员工行为、工作流程、安全管理等方面。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规章制度还需考虑与公司业务相关的法律法规、行业规范等要求。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公司全体员工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关联公司业务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规章制度的体系结构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根据公司的实际情况，制定具体的规章制度，如人事管理制度、财务管理制度、行政管理制度等。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规定规章制度的解释权、修订程序、生效日期等。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阐述规章制度的目的、适用范围、制定原则等。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违纪行为定义与分类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包括但不限于贪污受贿、挪用公款、偷税漏税等违法行为。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违反国家法律法规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违反公司规章制度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损害公司利益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包括违反公司的各项管理规定、制度流程、操作规范等。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包括泄露公司机密、利用职务之便谋取私利、损害公司声誉等行为。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违纪行为定义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违反公司规章制度，情节轻微且未造成严重后果的行为。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轻微违纪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违反公司规章制度，情节较重或造成一定后果的行为。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一般违纪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违反国家法律法规或严重违反公司规章制度，情节严重或造成严重后果的行为。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严重违纪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违纪行为分类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员工A利用职务之便，将公司机密泄露给竞争对手，导致公司重大损失。根据违纪行为分类，员工A的行为属于严重违纪，应依法追究其法律责任。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员工B在工作中经常迟到早退，经多次提醒仍未改正。根据违纪行为分类，员工B的行为属于轻微违纪，公司可对其进行警告、罚款等处理。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员工C在采购过程中收受供应商贿赂，为公司带来不良影响。根据违纪行为分类，员工C的行为属于一般违纪，公司可对其进行降职、撤职等处理，并追回其非法所得。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违纪处理流程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受理与立案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企业接到举报或发现员工违纪行为后，应及时受理并记录相关信息。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经过初步核实，认为存在违纪事实，需要追究纪律责任的，应当立案。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调查与取证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调查组成立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企业应组织专门人员成立调查组，对违纪行为进行调查。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调查取证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调查组应收集相关证据，包括书面材料、证人证言、电子数据等，确保证据真实、充分。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调查结束后，企业应组织审理委员会对调查结果进行审理，评估违纪行为的性质、情节和后果。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根据审理结果，企业应依法依规作出处理决定，包括警告、记过、降级、撤职、开除等。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审理与决定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https://d.book118.com/156101025101010031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2024-08-29T20:19:07.235</cp:lastPrinted>
  <dcterms:created xsi:type="dcterms:W3CDTF">2024-08-29T12:19:07Z</dcterms:created>
  <dcterms:modified xsi:type="dcterms:W3CDTF">2024-08-29T12:19:09Z</dcterms:modified>
</cp:coreProperties>
</file>