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56268-EC6A-455C-AEDD-9C519D077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A8E36-C1A0-4C66-BE32-735442900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6BD89-08CC-4CBE-B933-878561051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72AF6-FB75-423F-B563-084036A15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3CDCB2-9D8D-49EB-ADD8-323B69292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8F2EC4-787D-4302-914F-BF0397970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4A4CFC-E938-4ED5-BD1A-1D1A220BA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3EFA2-B196-4587-AC4B-A692628C1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10D37-5831-4F53-8AB7-FB485DDB1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A660F-6B21-46FE-8F67-7D438A70B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9332C-0F4D-4E01-ACD3-5359251C3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01101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家长会习惯养成示范课件鼓励孩子表达自己的观点和看法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孩子表达观点和看法的重要性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家庭教育中鼓励孩子表达的方法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学校教育中鼓励孩子表达的策略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实践中遇到的问题及解决方法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培养孩子的自主思考和表达能力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促进家庭和学校之间的沟通和合作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激发孩子的学习兴趣和动力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鼓励孩子表达自己的观点和看法的重要性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如何引导孩子表达自己的观点和看法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家长在鼓励孩子表达过程中的角色和责任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案例分析：成功引导孩子表达观点和看法的实例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孩子表达观点和看法的重要性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92" r="27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64" r="331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72" r="312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提升孩子自信心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当孩子发现自己的观点得到认可或引发讨论时，他们会更加确信自己的价值和能力，进而更加自信。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鼓励孩子表达观点和看法，可以让他们感受到自己的声音被重视和尊重，从而增强自信心。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培养孩子独立思考能力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鼓励孩子表达观点和看法，可以激发他们的思考能力和创造力，培养独立思考的习惯。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通过表达观点和看法，孩子可以学会分析问题、提出解决方案，并逐渐形成自己的独特见解。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219" r="28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鼓励孩子表达观点和看法，可以增加亲子之间的交流和沟通，让家庭更加和谐融洽。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家长可以通过倾听孩子的观点和看法，了解他们的内心世界和需求，从而更好地引导他们成长。同时，孩子也可以通过表达自己的观点和看法，更好地理解家长的期望和要求，从而建立更加亲密的亲子关系。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促进亲子沟通和家庭和谐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家庭教育中鼓励孩子表达的方法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家长应尊重孩子的独立人格，以平等、尊重的态度与孩子相处，让孩子感受到家庭的温暖和支持。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建立平等、尊重的亲子关系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在家庭教育中，家长应鼓励孩子自由表达自己的想法和感受，不要限制孩子的言论自由，让孩子敢于说出自己的心声。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鼓励孩子自由表达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家长应营造开放、包容的家庭氛围，允许孩子有不同的观点和看法，鼓励孩子与家人进行交流和讨论。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营造开放、包容的家庭氛围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创造宽松、民主的家庭氛围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鼓励孩子说出真实想法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722" r="47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倾听孩子的内心声音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当孩子表达自己的观点和看法时，家长应耐心倾听，认真理解孩子的想法和感受，不要急于打断或否定。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家长在倾听孩子的内心声音时，应积极回应孩子的情感和需求，给予孩子肯定和支持，让孩子感受到被理解和被关注。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家长应鼓励孩子说出自己的真实想法和感受，不要让孩子隐藏自己的情感和想法，让孩子感受到家长的信任和支持。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避免强制孩子接受自己的观点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家长应避免强制孩子接受自己的观点和看法，尊重孩子的选择和决定，让孩子在自由和尊重的环境中成长。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尊重孩子的个性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每个孩子都有自己的个性和特点，家长应尊重孩子的个性，允许孩子有不同的观点和看法。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鼓励孩子提出不同意见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家长应鼓励孩子提出不同意见和看法，与孩子进行平等的交流和讨论，促进孩子思维的发展和成长。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尊重孩子的不同观点和看法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https://d.book118.com/156101101041010045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2024-09-13T22:16:09.944</cp:lastPrinted>
  <dcterms:created xsi:type="dcterms:W3CDTF">2024-09-13T14:16:09Z</dcterms:created>
  <dcterms:modified xsi:type="dcterms:W3CDTF">2024-09-13T14:16:11Z</dcterms:modified>
</cp:coreProperties>
</file>